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81" r:id="rId5"/>
    <p:sldId id="282" r:id="rId6"/>
    <p:sldId id="297" r:id="rId7"/>
    <p:sldId id="258" r:id="rId8"/>
    <p:sldId id="284" r:id="rId9"/>
    <p:sldId id="260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Bäz" initials="RB" lastIdx="2" clrIdx="0">
    <p:extLst>
      <p:ext uri="{19B8F6BF-5375-455C-9EA6-DF929625EA0E}">
        <p15:presenceInfo xmlns:p15="http://schemas.microsoft.com/office/powerpoint/2012/main" userId="8e696382c6b266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1B80D-1156-4C91-830E-DC7F2ACF1294}" v="15" dt="2020-03-06T15:53: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8FD3-E0BA-46DA-8F04-54A0BC3D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6677A-D03C-42A0-8301-32931EB3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E19B8-2676-4F43-93A6-1BEE433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5CB3-1E2D-40F1-904D-BEB365A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FFA7-B47F-4493-93B6-00EA51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3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1EC6-0235-45E5-A746-4D1AD4E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5D5F80-D4EE-4C7F-8041-41D95A20F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FA555-A1B0-41B2-81AE-2A61E42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1386-77DA-4719-A1D5-0033F66C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D168F-B9B0-438B-A0DA-0D8057E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5BD3C0-61EA-4795-AE97-00FDD545A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93124-C7D9-477C-BEA1-6CBA874A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23BFF-8AE8-4203-A7AD-A29BC27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85A-7245-4C5F-932E-E0AB08F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8980-61F5-43E7-AD86-A68D948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8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9EF-F23C-4CFD-A3B8-E669FC79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D4DB2-B1AA-432D-9CF4-DEBCDB84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DDF6B-03BC-4267-ADF5-A164ED59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92D86-CBE3-4E2B-94CA-078272D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9328E-CD3D-4AE4-873A-8A7C88B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6B5F-2F89-4A91-9423-472FE8DC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8F069-7D54-438F-B1AB-71D27CAA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E781-B4AD-4F8E-A00C-F02772D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34600-4B3D-4F2E-971D-8D57EE0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6F22D-0724-4163-BF7B-6D2FAAB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3CDC-AB12-4CFC-BD59-AF7701D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97E49-75C5-4434-97EE-4A5DA63E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3CDB1-2081-4AC7-90FC-A07AD1DF4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60E42-1F17-4481-ABDC-A47818A9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657A-C324-4E82-B78A-4EF60F3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66C42C-5828-4EDD-A987-4893E4D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4CDD-C7FB-4CB0-9928-6CD8EA4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B6CF0-2244-4E5C-804A-C0CC90CA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5D1B63-F91B-496A-A5F5-4CDB1FF5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D4C043-6D89-4D0D-9C5A-44C7ECF9B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35330-4120-4BF0-956E-F4901DB8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5BE7B1-DB41-4D89-B4ED-DAAB8D3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B070D0-21A5-46A0-B326-BEDB00FD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C17C5-2042-4B41-836A-1C83FB4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D89-B05F-4974-83CF-3B60F08E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A74A5-30FC-4CD3-A620-F4C0618B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F3039-BF5F-4495-99AB-36D6CEC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722A0-007F-44EE-97C2-F9FCEF5A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FD81C-90A6-4487-B393-F9253A67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F083F-63EE-40A9-8E4E-A4BA43C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63830-70D2-4370-AC89-DCE3C04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AC88F-0C8F-4ADB-8747-DE1C156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6CA7D-68D6-4DC5-AF3D-07ACDA54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0ED60-AA10-42CB-8E91-C0F8BC89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6E9977-F6A1-4B2A-8822-4FFF7AF7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C2287-30E4-4436-8ABB-4622109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4EC98-465E-43E6-A915-5CCCB01C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3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3888-72FA-4364-A46B-42F435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D321-6989-4654-9744-A68BF4F7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9BA1A1-7E77-41D8-BAAC-9D04EC80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50725-6341-46B3-B127-9C4010A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EAF9F-85F6-4F9A-A6E2-3B0589B2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E6394-378F-427B-9846-5621358B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398A60-9B1D-412F-9FAA-8E1462B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CE74-FA07-453E-91EA-746BE7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2085C-7AFC-400E-9130-2D799008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2144-D0AF-4A09-BD6D-904EFE5CAC1A}" type="datetimeFigureOut">
              <a:rPr lang="de-DE" smtClean="0"/>
              <a:t>06.03.2020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E3D07-2413-44DD-828A-BAA8556F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0907B-31B7-4A0E-A52C-B823191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5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5D7A9.32008F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/>
              <a:t>Herzlich Willkommen zur Schulung </a:t>
            </a:r>
          </a:p>
          <a:p>
            <a:pPr marL="0" indent="0">
              <a:buNone/>
            </a:pPr>
            <a:r>
              <a:rPr lang="de-DE" sz="16000" b="1" dirty="0"/>
              <a:t>„Umgang mit Handy, Tablet, Laptop und PC durch Senioren“ </a:t>
            </a:r>
            <a:br>
              <a:rPr lang="de-DE" sz="16000" b="1" dirty="0"/>
            </a:br>
            <a:br>
              <a:rPr lang="de-DE" sz="8000" b="1" dirty="0"/>
            </a:br>
            <a:endParaRPr lang="de-DE" sz="8000" b="1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Das Android-Smartphone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Information, Kommunikation, kreatives Arbeiten mit Smartphone bis PC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Wie kann man Gefahren durch Hacker, Phishing, Viren, Würmer und Datensammlung umgehen? 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Twitter, Facebook, Instagram und Co., Podcast, Mediathek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de-DE" sz="8000" b="1" dirty="0"/>
              <a:t>Office, Bildbearbeitung am Handy und PC</a:t>
            </a:r>
            <a:br>
              <a:rPr lang="de-DE" sz="8000" b="1" dirty="0"/>
            </a:br>
            <a:br>
              <a:rPr lang="de-DE" sz="8000" b="1" dirty="0"/>
            </a:br>
            <a:br>
              <a:rPr lang="de-DE" sz="9600" b="1" dirty="0"/>
            </a:br>
            <a:br>
              <a:rPr lang="de-DE" sz="9600" b="1" dirty="0"/>
            </a:br>
            <a:endParaRPr lang="de-DE" sz="96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Danke für die Aufmerksamkeit</a:t>
            </a:r>
          </a:p>
          <a:p>
            <a:pPr marL="0" indent="0">
              <a:buNone/>
            </a:pPr>
            <a:endParaRPr lang="de-DE" sz="7300" b="1" dirty="0"/>
          </a:p>
          <a:p>
            <a:pPr marL="0" indent="0">
              <a:buNone/>
            </a:pPr>
            <a:r>
              <a:rPr lang="de-DE" sz="7400" b="1" dirty="0"/>
              <a:t>Ausblick auf die nächste Veranstaltung am 20.03.2020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Android-Smartphone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</a:t>
            </a:r>
            <a:br>
              <a:rPr lang="de-DE" sz="7400" b="1" dirty="0"/>
            </a:br>
            <a:r>
              <a:rPr lang="de-DE" sz="7400" b="1" dirty="0"/>
              <a:t> 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Information, Kommunikation, kreatives Arbeiten mit Smartphone bis PC</a:t>
            </a:r>
            <a:br>
              <a:rPr lang="de-DE" sz="7400" b="1" dirty="0"/>
            </a:br>
            <a:endParaRPr lang="de-DE" sz="7400" b="1" dirty="0"/>
          </a:p>
          <a:p>
            <a:pPr marL="742950" indent="-742950">
              <a:buAutoNum type="arabicPeriod"/>
            </a:pP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Wie kann man Gefahren durch Hacker, Phishing, Viren, Würmer und Datensammlung umgehen? 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Netzwerk – ein großes Geheimnis oder Sicherheit?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 wissen die Provider über uns?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Laptop startet nicht – Was tun?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Warum ist der „Spam“-Ordner in Outlook der bessere Posteingangsordner?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Schutz vor Malware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 Virus hat zugeschlagen – Schaden verhindert, Technik gewohnt weiter nutzen </a:t>
            </a:r>
          </a:p>
          <a:p>
            <a:pPr marL="742950" indent="-742950">
              <a:buAutoNum type="arabicPeriod"/>
            </a:pPr>
            <a:r>
              <a:rPr lang="de-DE" sz="7400" b="1" dirty="0"/>
              <a:t>Office und Bildbearbeitung am PC und Smartphone</a:t>
            </a:r>
          </a:p>
          <a:p>
            <a:pPr marL="742950" indent="-742950">
              <a:buAutoNum type="arabicPeriod"/>
            </a:pPr>
            <a:r>
              <a:rPr lang="de-DE" sz="7400" b="1" dirty="0"/>
              <a:t>Office und Klärung von Problemen der Teilnehmer nach eingereichten Fragen </a:t>
            </a:r>
          </a:p>
          <a:p>
            <a:pPr marL="742950" indent="-742950">
              <a:buAutoNum type="arabicPeriod"/>
            </a:pPr>
            <a:r>
              <a:rPr lang="de-DE" sz="7400" b="1" dirty="0"/>
              <a:t>Wird vorgesetzt bis zum 20.03.2020, ab Januar 2021 bei Bedarf erneute Schulungen möglich</a:t>
            </a: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Bildgröße ändern unter Windows 10</a:t>
            </a:r>
          </a:p>
          <a:p>
            <a:pPr marL="0" indent="0">
              <a:buNone/>
            </a:pPr>
            <a:r>
              <a:rPr lang="de-DE" dirty="0"/>
              <a:t>mit Windows 10 Bordmittel – es gibt das Programm „</a:t>
            </a:r>
            <a:r>
              <a:rPr lang="de-DE" dirty="0" err="1"/>
              <a:t>Photo</a:t>
            </a:r>
            <a:r>
              <a:rPr lang="de-DE" dirty="0"/>
              <a:t>-Gallery“ Siehe Bildschirmfoto. Rechte Maustaste – Größe ändern. Ausprobieren an eigenen Bildschirm -man kann mit Strg – Klick mehrere Fotos auswählen oder mit Strg-A alle, dann rechte Maustaste und Größe ändern.</a:t>
            </a:r>
          </a:p>
          <a:p>
            <a:pPr marL="0" indent="0">
              <a:buNone/>
            </a:pP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1025" name="Grafik 1">
            <a:extLst>
              <a:ext uri="{FF2B5EF4-FFF2-40B4-BE49-F238E27FC236}">
                <a16:creationId xmlns:a16="http://schemas.microsoft.com/office/drawing/2014/main" id="{FCC08E89-7B9F-4E8E-9642-FD0FC28E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35" y="2880781"/>
            <a:ext cx="6617735" cy="37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1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3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highlight>
                <a:srgbClr val="FF00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highlight>
                <a:srgbClr val="FF00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7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Breitbild</PresentationFormat>
  <Paragraphs>121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Rüdiger Bäz ruediger@baez-elmenhorst.de Unterlagen auf http://ruedigerbaez.de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 Unterlagen auf http://ruedigerbaez.de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Rüdiger Bäz ruediger@baez-elmenhorst.de</dc:title>
  <dc:creator>Rüdiger Bäz</dc:creator>
  <cp:lastModifiedBy>Rüdiger Bäz</cp:lastModifiedBy>
  <cp:revision>72</cp:revision>
  <dcterms:created xsi:type="dcterms:W3CDTF">2019-11-23T11:00:54Z</dcterms:created>
  <dcterms:modified xsi:type="dcterms:W3CDTF">2020-03-06T15:54:18Z</dcterms:modified>
</cp:coreProperties>
</file>