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60" r:id="rId6"/>
    <p:sldId id="259" r:id="rId7"/>
    <p:sldId id="271" r:id="rId8"/>
    <p:sldId id="272" r:id="rId9"/>
    <p:sldId id="263" r:id="rId10"/>
    <p:sldId id="261" r:id="rId11"/>
    <p:sldId id="262" r:id="rId12"/>
    <p:sldId id="264" r:id="rId13"/>
    <p:sldId id="265" r:id="rId14"/>
    <p:sldId id="268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üdiger Bäz" initials="RB" lastIdx="1" clrIdx="0">
    <p:extLst>
      <p:ext uri="{19B8F6BF-5375-455C-9EA6-DF929625EA0E}">
        <p15:presenceInfo xmlns:p15="http://schemas.microsoft.com/office/powerpoint/2012/main" userId="8e696382c6b266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EE5B75-28A0-4B84-8118-561DA66829F8}" v="90" dt="2020-01-06T16:19:55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üdiger Bäz" userId="8e696382c6b266eb" providerId="LiveId" clId="{09EE5B75-28A0-4B84-8118-561DA66829F8}"/>
    <pc:docChg chg="undo custSel addSld modSld sldOrd">
      <pc:chgData name="Rüdiger Bäz" userId="8e696382c6b266eb" providerId="LiveId" clId="{09EE5B75-28A0-4B84-8118-561DA66829F8}" dt="2020-01-06T16:19:55.946" v="4517"/>
      <pc:docMkLst>
        <pc:docMk/>
      </pc:docMkLst>
      <pc:sldChg chg="modSp">
        <pc:chgData name="Rüdiger Bäz" userId="8e696382c6b266eb" providerId="LiveId" clId="{09EE5B75-28A0-4B84-8118-561DA66829F8}" dt="2020-01-06T16:07:13.653" v="4297"/>
        <pc:sldMkLst>
          <pc:docMk/>
          <pc:sldMk cId="2453608760" sldId="256"/>
        </pc:sldMkLst>
        <pc:spChg chg="mod">
          <ac:chgData name="Rüdiger Bäz" userId="8e696382c6b266eb" providerId="LiveId" clId="{09EE5B75-28A0-4B84-8118-561DA66829F8}" dt="2020-01-06T16:07:13.653" v="4297"/>
          <ac:spMkLst>
            <pc:docMk/>
            <pc:sldMk cId="2453608760" sldId="256"/>
            <ac:spMk id="6" creationId="{F7B48945-CB21-4EDF-AC70-B6E057BEA69F}"/>
          </ac:spMkLst>
        </pc:spChg>
        <pc:spChg chg="mod">
          <ac:chgData name="Rüdiger Bäz" userId="8e696382c6b266eb" providerId="LiveId" clId="{09EE5B75-28A0-4B84-8118-561DA66829F8}" dt="2020-01-06T10:13:49.968" v="512" actId="255"/>
          <ac:spMkLst>
            <pc:docMk/>
            <pc:sldMk cId="2453608760" sldId="256"/>
            <ac:spMk id="7" creationId="{5EB32911-3102-4ED9-9555-9D76621C32AC}"/>
          </ac:spMkLst>
        </pc:spChg>
      </pc:sldChg>
      <pc:sldChg chg="modSp">
        <pc:chgData name="Rüdiger Bäz" userId="8e696382c6b266eb" providerId="LiveId" clId="{09EE5B75-28A0-4B84-8118-561DA66829F8}" dt="2020-01-06T16:07:33.184" v="4298"/>
        <pc:sldMkLst>
          <pc:docMk/>
          <pc:sldMk cId="1854960573" sldId="257"/>
        </pc:sldMkLst>
        <pc:spChg chg="mod">
          <ac:chgData name="Rüdiger Bäz" userId="8e696382c6b266eb" providerId="LiveId" clId="{09EE5B75-28A0-4B84-8118-561DA66829F8}" dt="2020-01-06T16:07:33.184" v="4298"/>
          <ac:spMkLst>
            <pc:docMk/>
            <pc:sldMk cId="1854960573" sldId="257"/>
            <ac:spMk id="6" creationId="{F7B48945-CB21-4EDF-AC70-B6E057BEA69F}"/>
          </ac:spMkLst>
        </pc:spChg>
        <pc:spChg chg="mod">
          <ac:chgData name="Rüdiger Bäz" userId="8e696382c6b266eb" providerId="LiveId" clId="{09EE5B75-28A0-4B84-8118-561DA66829F8}" dt="2020-01-06T15:24:29.714" v="3250" actId="2711"/>
          <ac:spMkLst>
            <pc:docMk/>
            <pc:sldMk cId="1854960573" sldId="257"/>
            <ac:spMk id="7" creationId="{5EB32911-3102-4ED9-9555-9D76621C32AC}"/>
          </ac:spMkLst>
        </pc:spChg>
      </pc:sldChg>
      <pc:sldChg chg="modSp">
        <pc:chgData name="Rüdiger Bäz" userId="8e696382c6b266eb" providerId="LiveId" clId="{09EE5B75-28A0-4B84-8118-561DA66829F8}" dt="2020-01-06T16:07:47.048" v="4299"/>
        <pc:sldMkLst>
          <pc:docMk/>
          <pc:sldMk cId="849250759" sldId="258"/>
        </pc:sldMkLst>
        <pc:spChg chg="mod">
          <ac:chgData name="Rüdiger Bäz" userId="8e696382c6b266eb" providerId="LiveId" clId="{09EE5B75-28A0-4B84-8118-561DA66829F8}" dt="2020-01-06T16:07:47.048" v="4299"/>
          <ac:spMkLst>
            <pc:docMk/>
            <pc:sldMk cId="849250759" sldId="258"/>
            <ac:spMk id="6" creationId="{F7B48945-CB21-4EDF-AC70-B6E057BEA69F}"/>
          </ac:spMkLst>
        </pc:spChg>
        <pc:spChg chg="mod">
          <ac:chgData name="Rüdiger Bäz" userId="8e696382c6b266eb" providerId="LiveId" clId="{09EE5B75-28A0-4B84-8118-561DA66829F8}" dt="2020-01-06T15:25:57.399" v="3259" actId="2711"/>
          <ac:spMkLst>
            <pc:docMk/>
            <pc:sldMk cId="849250759" sldId="258"/>
            <ac:spMk id="7" creationId="{5EB32911-3102-4ED9-9555-9D76621C32AC}"/>
          </ac:spMkLst>
        </pc:spChg>
      </pc:sldChg>
      <pc:sldChg chg="modSp">
        <pc:chgData name="Rüdiger Bäz" userId="8e696382c6b266eb" providerId="LiveId" clId="{09EE5B75-28A0-4B84-8118-561DA66829F8}" dt="2020-01-06T16:07:56.110" v="4301"/>
        <pc:sldMkLst>
          <pc:docMk/>
          <pc:sldMk cId="1567220777" sldId="259"/>
        </pc:sldMkLst>
        <pc:spChg chg="mod">
          <ac:chgData name="Rüdiger Bäz" userId="8e696382c6b266eb" providerId="LiveId" clId="{09EE5B75-28A0-4B84-8118-561DA66829F8}" dt="2020-01-06T16:07:56.110" v="4301"/>
          <ac:spMkLst>
            <pc:docMk/>
            <pc:sldMk cId="1567220777" sldId="259"/>
            <ac:spMk id="6" creationId="{F7B48945-CB21-4EDF-AC70-B6E057BEA69F}"/>
          </ac:spMkLst>
        </pc:spChg>
        <pc:spChg chg="mod">
          <ac:chgData name="Rüdiger Bäz" userId="8e696382c6b266eb" providerId="LiveId" clId="{09EE5B75-28A0-4B84-8118-561DA66829F8}" dt="2020-01-06T15:28:25.708" v="3272" actId="27636"/>
          <ac:spMkLst>
            <pc:docMk/>
            <pc:sldMk cId="1567220777" sldId="259"/>
            <ac:spMk id="7" creationId="{5EB32911-3102-4ED9-9555-9D76621C32AC}"/>
          </ac:spMkLst>
        </pc:spChg>
      </pc:sldChg>
      <pc:sldChg chg="modSp">
        <pc:chgData name="Rüdiger Bäz" userId="8e696382c6b266eb" providerId="LiveId" clId="{09EE5B75-28A0-4B84-8118-561DA66829F8}" dt="2020-01-06T16:07:51.876" v="4300"/>
        <pc:sldMkLst>
          <pc:docMk/>
          <pc:sldMk cId="170950704" sldId="260"/>
        </pc:sldMkLst>
        <pc:spChg chg="mod">
          <ac:chgData name="Rüdiger Bäz" userId="8e696382c6b266eb" providerId="LiveId" clId="{09EE5B75-28A0-4B84-8118-561DA66829F8}" dt="2020-01-06T16:07:51.876" v="4300"/>
          <ac:spMkLst>
            <pc:docMk/>
            <pc:sldMk cId="170950704" sldId="260"/>
            <ac:spMk id="6" creationId="{F7B48945-CB21-4EDF-AC70-B6E057BEA69F}"/>
          </ac:spMkLst>
        </pc:spChg>
        <pc:spChg chg="mod">
          <ac:chgData name="Rüdiger Bäz" userId="8e696382c6b266eb" providerId="LiveId" clId="{09EE5B75-28A0-4B84-8118-561DA66829F8}" dt="2020-01-06T15:27:15.116" v="3269" actId="113"/>
          <ac:spMkLst>
            <pc:docMk/>
            <pc:sldMk cId="170950704" sldId="260"/>
            <ac:spMk id="7" creationId="{5EB32911-3102-4ED9-9555-9D76621C32AC}"/>
          </ac:spMkLst>
        </pc:spChg>
      </pc:sldChg>
      <pc:sldChg chg="modSp ord">
        <pc:chgData name="Rüdiger Bäz" userId="8e696382c6b266eb" providerId="LiveId" clId="{09EE5B75-28A0-4B84-8118-561DA66829F8}" dt="2020-01-06T16:19:55.946" v="4517"/>
        <pc:sldMkLst>
          <pc:docMk/>
          <pc:sldMk cId="3788040800" sldId="261"/>
        </pc:sldMkLst>
        <pc:spChg chg="mod">
          <ac:chgData name="Rüdiger Bäz" userId="8e696382c6b266eb" providerId="LiveId" clId="{09EE5B75-28A0-4B84-8118-561DA66829F8}" dt="2020-01-06T16:12:00.480" v="4507" actId="13926"/>
          <ac:spMkLst>
            <pc:docMk/>
            <pc:sldMk cId="3788040800" sldId="261"/>
            <ac:spMk id="6" creationId="{F7B48945-CB21-4EDF-AC70-B6E057BEA69F}"/>
          </ac:spMkLst>
        </pc:spChg>
        <pc:spChg chg="mod">
          <ac:chgData name="Rüdiger Bäz" userId="8e696382c6b266eb" providerId="LiveId" clId="{09EE5B75-28A0-4B84-8118-561DA66829F8}" dt="2020-01-06T16:19:55.946" v="4517"/>
          <ac:spMkLst>
            <pc:docMk/>
            <pc:sldMk cId="3788040800" sldId="261"/>
            <ac:spMk id="7" creationId="{5EB32911-3102-4ED9-9555-9D76621C32AC}"/>
          </ac:spMkLst>
        </pc:spChg>
      </pc:sldChg>
      <pc:sldChg chg="modSp">
        <pc:chgData name="Rüdiger Bäz" userId="8e696382c6b266eb" providerId="LiveId" clId="{09EE5B75-28A0-4B84-8118-561DA66829F8}" dt="2020-01-06T16:08:17.735" v="4304"/>
        <pc:sldMkLst>
          <pc:docMk/>
          <pc:sldMk cId="503057029" sldId="262"/>
        </pc:sldMkLst>
        <pc:spChg chg="mod">
          <ac:chgData name="Rüdiger Bäz" userId="8e696382c6b266eb" providerId="LiveId" clId="{09EE5B75-28A0-4B84-8118-561DA66829F8}" dt="2020-01-06T16:08:17.735" v="4304"/>
          <ac:spMkLst>
            <pc:docMk/>
            <pc:sldMk cId="503057029" sldId="262"/>
            <ac:spMk id="6" creationId="{F7B48945-CB21-4EDF-AC70-B6E057BEA69F}"/>
          </ac:spMkLst>
        </pc:spChg>
      </pc:sldChg>
      <pc:sldChg chg="modSp">
        <pc:chgData name="Rüdiger Bäz" userId="8e696382c6b266eb" providerId="LiveId" clId="{09EE5B75-28A0-4B84-8118-561DA66829F8}" dt="2020-01-06T16:08:11.688" v="4303"/>
        <pc:sldMkLst>
          <pc:docMk/>
          <pc:sldMk cId="962563779" sldId="263"/>
        </pc:sldMkLst>
        <pc:spChg chg="mod">
          <ac:chgData name="Rüdiger Bäz" userId="8e696382c6b266eb" providerId="LiveId" clId="{09EE5B75-28A0-4B84-8118-561DA66829F8}" dt="2020-01-06T16:08:11.688" v="4303"/>
          <ac:spMkLst>
            <pc:docMk/>
            <pc:sldMk cId="962563779" sldId="263"/>
            <ac:spMk id="6" creationId="{F7B48945-CB21-4EDF-AC70-B6E057BEA69F}"/>
          </ac:spMkLst>
        </pc:spChg>
      </pc:sldChg>
      <pc:sldChg chg="modSp">
        <pc:chgData name="Rüdiger Bäz" userId="8e696382c6b266eb" providerId="LiveId" clId="{09EE5B75-28A0-4B84-8118-561DA66829F8}" dt="2020-01-06T16:08:22.063" v="4305"/>
        <pc:sldMkLst>
          <pc:docMk/>
          <pc:sldMk cId="648995222" sldId="264"/>
        </pc:sldMkLst>
        <pc:spChg chg="mod">
          <ac:chgData name="Rüdiger Bäz" userId="8e696382c6b266eb" providerId="LiveId" clId="{09EE5B75-28A0-4B84-8118-561DA66829F8}" dt="2020-01-06T16:08:22.063" v="4305"/>
          <ac:spMkLst>
            <pc:docMk/>
            <pc:sldMk cId="648995222" sldId="264"/>
            <ac:spMk id="6" creationId="{F7B48945-CB21-4EDF-AC70-B6E057BEA69F}"/>
          </ac:spMkLst>
        </pc:spChg>
      </pc:sldChg>
      <pc:sldChg chg="modSp">
        <pc:chgData name="Rüdiger Bäz" userId="8e696382c6b266eb" providerId="LiveId" clId="{09EE5B75-28A0-4B84-8118-561DA66829F8}" dt="2020-01-06T16:08:32.828" v="4306"/>
        <pc:sldMkLst>
          <pc:docMk/>
          <pc:sldMk cId="4121208682" sldId="265"/>
        </pc:sldMkLst>
        <pc:spChg chg="mod">
          <ac:chgData name="Rüdiger Bäz" userId="8e696382c6b266eb" providerId="LiveId" clId="{09EE5B75-28A0-4B84-8118-561DA66829F8}" dt="2020-01-06T16:08:32.828" v="4306"/>
          <ac:spMkLst>
            <pc:docMk/>
            <pc:sldMk cId="4121208682" sldId="265"/>
            <ac:spMk id="6" creationId="{F7B48945-CB21-4EDF-AC70-B6E057BEA69F}"/>
          </ac:spMkLst>
        </pc:spChg>
      </pc:sldChg>
      <pc:sldChg chg="modSp">
        <pc:chgData name="Rüdiger Bäz" userId="8e696382c6b266eb" providerId="LiveId" clId="{09EE5B75-28A0-4B84-8118-561DA66829F8}" dt="2020-01-06T10:09:32.578" v="346"/>
        <pc:sldMkLst>
          <pc:docMk/>
          <pc:sldMk cId="1914883308" sldId="266"/>
        </pc:sldMkLst>
        <pc:spChg chg="mod">
          <ac:chgData name="Rüdiger Bäz" userId="8e696382c6b266eb" providerId="LiveId" clId="{09EE5B75-28A0-4B84-8118-561DA66829F8}" dt="2020-01-06T10:09:32.578" v="346"/>
          <ac:spMkLst>
            <pc:docMk/>
            <pc:sldMk cId="1914883308" sldId="266"/>
            <ac:spMk id="6" creationId="{F7B48945-CB21-4EDF-AC70-B6E057BEA69F}"/>
          </ac:spMkLst>
        </pc:spChg>
      </pc:sldChg>
      <pc:sldChg chg="modSp">
        <pc:chgData name="Rüdiger Bäz" userId="8e696382c6b266eb" providerId="LiveId" clId="{09EE5B75-28A0-4B84-8118-561DA66829F8}" dt="2020-01-06T16:08:38.734" v="4307"/>
        <pc:sldMkLst>
          <pc:docMk/>
          <pc:sldMk cId="3004879894" sldId="267"/>
        </pc:sldMkLst>
        <pc:spChg chg="mod">
          <ac:chgData name="Rüdiger Bäz" userId="8e696382c6b266eb" providerId="LiveId" clId="{09EE5B75-28A0-4B84-8118-561DA66829F8}" dt="2020-01-06T16:08:38.734" v="4307"/>
          <ac:spMkLst>
            <pc:docMk/>
            <pc:sldMk cId="3004879894" sldId="267"/>
            <ac:spMk id="6" creationId="{F7B48945-CB21-4EDF-AC70-B6E057BEA69F}"/>
          </ac:spMkLst>
        </pc:spChg>
      </pc:sldChg>
      <pc:sldChg chg="modSp">
        <pc:chgData name="Rüdiger Bäz" userId="8e696382c6b266eb" providerId="LiveId" clId="{09EE5B75-28A0-4B84-8118-561DA66829F8}" dt="2020-01-06T15:14:49.750" v="3231"/>
        <pc:sldMkLst>
          <pc:docMk/>
          <pc:sldMk cId="3601376933" sldId="268"/>
        </pc:sldMkLst>
        <pc:spChg chg="mod">
          <ac:chgData name="Rüdiger Bäz" userId="8e696382c6b266eb" providerId="LiveId" clId="{09EE5B75-28A0-4B84-8118-561DA66829F8}" dt="2020-01-06T15:14:49.750" v="3231"/>
          <ac:spMkLst>
            <pc:docMk/>
            <pc:sldMk cId="3601376933" sldId="268"/>
            <ac:spMk id="6" creationId="{F7B48945-CB21-4EDF-AC70-B6E057BEA69F}"/>
          </ac:spMkLst>
        </pc:spChg>
      </pc:sldChg>
      <pc:sldChg chg="modSp">
        <pc:chgData name="Rüdiger Bäz" userId="8e696382c6b266eb" providerId="LiveId" clId="{09EE5B75-28A0-4B84-8118-561DA66829F8}" dt="2020-01-06T16:08:44.328" v="4308"/>
        <pc:sldMkLst>
          <pc:docMk/>
          <pc:sldMk cId="1265592732" sldId="269"/>
        </pc:sldMkLst>
        <pc:spChg chg="mod">
          <ac:chgData name="Rüdiger Bäz" userId="8e696382c6b266eb" providerId="LiveId" clId="{09EE5B75-28A0-4B84-8118-561DA66829F8}" dt="2020-01-06T16:08:44.328" v="4308"/>
          <ac:spMkLst>
            <pc:docMk/>
            <pc:sldMk cId="1265592732" sldId="269"/>
            <ac:spMk id="6" creationId="{F7B48945-CB21-4EDF-AC70-B6E057BEA69F}"/>
          </ac:spMkLst>
        </pc:spChg>
      </pc:sldChg>
      <pc:sldChg chg="modSp add">
        <pc:chgData name="Rüdiger Bäz" userId="8e696382c6b266eb" providerId="LiveId" clId="{09EE5B75-28A0-4B84-8118-561DA66829F8}" dt="2020-01-06T15:16:04.186" v="3242" actId="255"/>
        <pc:sldMkLst>
          <pc:docMk/>
          <pc:sldMk cId="483029614" sldId="270"/>
        </pc:sldMkLst>
        <pc:spChg chg="mod">
          <ac:chgData name="Rüdiger Bäz" userId="8e696382c6b266eb" providerId="LiveId" clId="{09EE5B75-28A0-4B84-8118-561DA66829F8}" dt="2020-01-06T15:13:51.063" v="3220"/>
          <ac:spMkLst>
            <pc:docMk/>
            <pc:sldMk cId="483029614" sldId="270"/>
            <ac:spMk id="6" creationId="{F7B48945-CB21-4EDF-AC70-B6E057BEA69F}"/>
          </ac:spMkLst>
        </pc:spChg>
        <pc:spChg chg="mod">
          <ac:chgData name="Rüdiger Bäz" userId="8e696382c6b266eb" providerId="LiveId" clId="{09EE5B75-28A0-4B84-8118-561DA66829F8}" dt="2020-01-06T15:16:04.186" v="3242" actId="255"/>
          <ac:spMkLst>
            <pc:docMk/>
            <pc:sldMk cId="483029614" sldId="270"/>
            <ac:spMk id="7" creationId="{5EB32911-3102-4ED9-9555-9D76621C32AC}"/>
          </ac:spMkLst>
        </pc:spChg>
      </pc:sldChg>
      <pc:sldChg chg="modSp add">
        <pc:chgData name="Rüdiger Bäz" userId="8e696382c6b266eb" providerId="LiveId" clId="{09EE5B75-28A0-4B84-8118-561DA66829F8}" dt="2020-01-06T16:08:05.220" v="4302"/>
        <pc:sldMkLst>
          <pc:docMk/>
          <pc:sldMk cId="1673300747" sldId="271"/>
        </pc:sldMkLst>
        <pc:spChg chg="mod">
          <ac:chgData name="Rüdiger Bäz" userId="8e696382c6b266eb" providerId="LiveId" clId="{09EE5B75-28A0-4B84-8118-561DA66829F8}" dt="2020-01-06T16:08:05.220" v="4302"/>
          <ac:spMkLst>
            <pc:docMk/>
            <pc:sldMk cId="1673300747" sldId="271"/>
            <ac:spMk id="6" creationId="{F7B48945-CB21-4EDF-AC70-B6E057BEA69F}"/>
          </ac:spMkLst>
        </pc:spChg>
        <pc:spChg chg="mod">
          <ac:chgData name="Rüdiger Bäz" userId="8e696382c6b266eb" providerId="LiveId" clId="{09EE5B75-28A0-4B84-8118-561DA66829F8}" dt="2020-01-06T16:02:12.027" v="4203" actId="20577"/>
          <ac:spMkLst>
            <pc:docMk/>
            <pc:sldMk cId="1673300747" sldId="271"/>
            <ac:spMk id="7" creationId="{5EB32911-3102-4ED9-9555-9D76621C32AC}"/>
          </ac:spMkLst>
        </pc:spChg>
      </pc:sldChg>
      <pc:sldChg chg="modSp add">
        <pc:chgData name="Rüdiger Bäz" userId="8e696382c6b266eb" providerId="LiveId" clId="{09EE5B75-28A0-4B84-8118-561DA66829F8}" dt="2020-01-06T16:06:58.278" v="4296" actId="13926"/>
        <pc:sldMkLst>
          <pc:docMk/>
          <pc:sldMk cId="1627554478" sldId="272"/>
        </pc:sldMkLst>
        <pc:spChg chg="mod">
          <ac:chgData name="Rüdiger Bäz" userId="8e696382c6b266eb" providerId="LiveId" clId="{09EE5B75-28A0-4B84-8118-561DA66829F8}" dt="2020-01-06T16:06:58.278" v="4296" actId="13926"/>
          <ac:spMkLst>
            <pc:docMk/>
            <pc:sldMk cId="1627554478" sldId="272"/>
            <ac:spMk id="6" creationId="{F7B48945-CB21-4EDF-AC70-B6E057BEA69F}"/>
          </ac:spMkLst>
        </pc:spChg>
        <pc:spChg chg="mod">
          <ac:chgData name="Rüdiger Bäz" userId="8e696382c6b266eb" providerId="LiveId" clId="{09EE5B75-28A0-4B84-8118-561DA66829F8}" dt="2020-01-06T16:05:27.613" v="4271"/>
          <ac:spMkLst>
            <pc:docMk/>
            <pc:sldMk cId="1627554478" sldId="272"/>
            <ac:spMk id="7" creationId="{5EB32911-3102-4ED9-9555-9D76621C32AC}"/>
          </ac:spMkLst>
        </pc:spChg>
      </pc:sldChg>
    </pc:docChg>
  </pc:docChgLst>
  <pc:docChgLst>
    <pc:chgData name="Rüdiger Bäz" userId="8e696382c6b266eb" providerId="LiveId" clId="{60D7C40E-DC3F-4FDD-A1B4-CE833EF94615}"/>
    <pc:docChg chg="undo custSel modSld">
      <pc:chgData name="Rüdiger Bäz" userId="8e696382c6b266eb" providerId="LiveId" clId="{60D7C40E-DC3F-4FDD-A1B4-CE833EF94615}" dt="2020-01-06T09:31:11.099" v="30" actId="20577"/>
      <pc:docMkLst>
        <pc:docMk/>
      </pc:docMkLst>
      <pc:sldChg chg="modSp">
        <pc:chgData name="Rüdiger Bäz" userId="8e696382c6b266eb" providerId="LiveId" clId="{60D7C40E-DC3F-4FDD-A1B4-CE833EF94615}" dt="2020-01-06T09:28:31.354" v="15"/>
        <pc:sldMkLst>
          <pc:docMk/>
          <pc:sldMk cId="2453608760" sldId="256"/>
        </pc:sldMkLst>
        <pc:spChg chg="mod">
          <ac:chgData name="Rüdiger Bäz" userId="8e696382c6b266eb" providerId="LiveId" clId="{60D7C40E-DC3F-4FDD-A1B4-CE833EF94615}" dt="2020-01-06T09:28:31.354" v="15"/>
          <ac:spMkLst>
            <pc:docMk/>
            <pc:sldMk cId="2453608760" sldId="256"/>
            <ac:spMk id="6" creationId="{F7B48945-CB21-4EDF-AC70-B6E057BEA69F}"/>
          </ac:spMkLst>
        </pc:spChg>
      </pc:sldChg>
      <pc:sldChg chg="modSp">
        <pc:chgData name="Rüdiger Bäz" userId="8e696382c6b266eb" providerId="LiveId" clId="{60D7C40E-DC3F-4FDD-A1B4-CE833EF94615}" dt="2020-01-06T09:28:41.119" v="16"/>
        <pc:sldMkLst>
          <pc:docMk/>
          <pc:sldMk cId="1854960573" sldId="257"/>
        </pc:sldMkLst>
        <pc:spChg chg="mod">
          <ac:chgData name="Rüdiger Bäz" userId="8e696382c6b266eb" providerId="LiveId" clId="{60D7C40E-DC3F-4FDD-A1B4-CE833EF94615}" dt="2020-01-06T09:28:41.119" v="16"/>
          <ac:spMkLst>
            <pc:docMk/>
            <pc:sldMk cId="1854960573" sldId="257"/>
            <ac:spMk id="6" creationId="{F7B48945-CB21-4EDF-AC70-B6E057BEA69F}"/>
          </ac:spMkLst>
        </pc:spChg>
      </pc:sldChg>
      <pc:sldChg chg="modSp">
        <pc:chgData name="Rüdiger Bäz" userId="8e696382c6b266eb" providerId="LiveId" clId="{60D7C40E-DC3F-4FDD-A1B4-CE833EF94615}" dt="2020-01-06T09:28:47.337" v="17"/>
        <pc:sldMkLst>
          <pc:docMk/>
          <pc:sldMk cId="849250759" sldId="258"/>
        </pc:sldMkLst>
        <pc:spChg chg="mod">
          <ac:chgData name="Rüdiger Bäz" userId="8e696382c6b266eb" providerId="LiveId" clId="{60D7C40E-DC3F-4FDD-A1B4-CE833EF94615}" dt="2020-01-06T09:28:47.337" v="17"/>
          <ac:spMkLst>
            <pc:docMk/>
            <pc:sldMk cId="849250759" sldId="258"/>
            <ac:spMk id="6" creationId="{F7B48945-CB21-4EDF-AC70-B6E057BEA69F}"/>
          </ac:spMkLst>
        </pc:spChg>
      </pc:sldChg>
      <pc:sldChg chg="modSp">
        <pc:chgData name="Rüdiger Bäz" userId="8e696382c6b266eb" providerId="LiveId" clId="{60D7C40E-DC3F-4FDD-A1B4-CE833EF94615}" dt="2020-01-06T09:29:09.712" v="19"/>
        <pc:sldMkLst>
          <pc:docMk/>
          <pc:sldMk cId="1567220777" sldId="259"/>
        </pc:sldMkLst>
        <pc:spChg chg="mod">
          <ac:chgData name="Rüdiger Bäz" userId="8e696382c6b266eb" providerId="LiveId" clId="{60D7C40E-DC3F-4FDD-A1B4-CE833EF94615}" dt="2020-01-06T09:29:09.712" v="19"/>
          <ac:spMkLst>
            <pc:docMk/>
            <pc:sldMk cId="1567220777" sldId="259"/>
            <ac:spMk id="6" creationId="{F7B48945-CB21-4EDF-AC70-B6E057BEA69F}"/>
          </ac:spMkLst>
        </pc:spChg>
      </pc:sldChg>
      <pc:sldChg chg="modSp">
        <pc:chgData name="Rüdiger Bäz" userId="8e696382c6b266eb" providerId="LiveId" clId="{60D7C40E-DC3F-4FDD-A1B4-CE833EF94615}" dt="2020-01-06T09:28:57.634" v="18"/>
        <pc:sldMkLst>
          <pc:docMk/>
          <pc:sldMk cId="170950704" sldId="260"/>
        </pc:sldMkLst>
        <pc:spChg chg="mod">
          <ac:chgData name="Rüdiger Bäz" userId="8e696382c6b266eb" providerId="LiveId" clId="{60D7C40E-DC3F-4FDD-A1B4-CE833EF94615}" dt="2020-01-06T09:28:57.634" v="18"/>
          <ac:spMkLst>
            <pc:docMk/>
            <pc:sldMk cId="170950704" sldId="260"/>
            <ac:spMk id="6" creationId="{F7B48945-CB21-4EDF-AC70-B6E057BEA69F}"/>
          </ac:spMkLst>
        </pc:spChg>
      </pc:sldChg>
      <pc:sldChg chg="modSp">
        <pc:chgData name="Rüdiger Bäz" userId="8e696382c6b266eb" providerId="LiveId" clId="{60D7C40E-DC3F-4FDD-A1B4-CE833EF94615}" dt="2020-01-06T09:29:19.899" v="20"/>
        <pc:sldMkLst>
          <pc:docMk/>
          <pc:sldMk cId="3788040800" sldId="261"/>
        </pc:sldMkLst>
        <pc:spChg chg="mod">
          <ac:chgData name="Rüdiger Bäz" userId="8e696382c6b266eb" providerId="LiveId" clId="{60D7C40E-DC3F-4FDD-A1B4-CE833EF94615}" dt="2020-01-06T09:29:19.899" v="20"/>
          <ac:spMkLst>
            <pc:docMk/>
            <pc:sldMk cId="3788040800" sldId="261"/>
            <ac:spMk id="6" creationId="{F7B48945-CB21-4EDF-AC70-B6E057BEA69F}"/>
          </ac:spMkLst>
        </pc:spChg>
      </pc:sldChg>
      <pc:sldChg chg="modSp">
        <pc:chgData name="Rüdiger Bäz" userId="8e696382c6b266eb" providerId="LiveId" clId="{60D7C40E-DC3F-4FDD-A1B4-CE833EF94615}" dt="2020-01-06T09:29:33.883" v="22"/>
        <pc:sldMkLst>
          <pc:docMk/>
          <pc:sldMk cId="503057029" sldId="262"/>
        </pc:sldMkLst>
        <pc:spChg chg="mod">
          <ac:chgData name="Rüdiger Bäz" userId="8e696382c6b266eb" providerId="LiveId" clId="{60D7C40E-DC3F-4FDD-A1B4-CE833EF94615}" dt="2020-01-06T09:29:33.883" v="22"/>
          <ac:spMkLst>
            <pc:docMk/>
            <pc:sldMk cId="503057029" sldId="262"/>
            <ac:spMk id="6" creationId="{F7B48945-CB21-4EDF-AC70-B6E057BEA69F}"/>
          </ac:spMkLst>
        </pc:spChg>
      </pc:sldChg>
      <pc:sldChg chg="modSp">
        <pc:chgData name="Rüdiger Bäz" userId="8e696382c6b266eb" providerId="LiveId" clId="{60D7C40E-DC3F-4FDD-A1B4-CE833EF94615}" dt="2020-01-06T09:29:26.555" v="21"/>
        <pc:sldMkLst>
          <pc:docMk/>
          <pc:sldMk cId="962563779" sldId="263"/>
        </pc:sldMkLst>
        <pc:spChg chg="mod">
          <ac:chgData name="Rüdiger Bäz" userId="8e696382c6b266eb" providerId="LiveId" clId="{60D7C40E-DC3F-4FDD-A1B4-CE833EF94615}" dt="2020-01-06T09:29:26.555" v="21"/>
          <ac:spMkLst>
            <pc:docMk/>
            <pc:sldMk cId="962563779" sldId="263"/>
            <ac:spMk id="6" creationId="{F7B48945-CB21-4EDF-AC70-B6E057BEA69F}"/>
          </ac:spMkLst>
        </pc:spChg>
      </pc:sldChg>
      <pc:sldChg chg="modSp">
        <pc:chgData name="Rüdiger Bäz" userId="8e696382c6b266eb" providerId="LiveId" clId="{60D7C40E-DC3F-4FDD-A1B4-CE833EF94615}" dt="2020-01-06T09:29:41.601" v="23"/>
        <pc:sldMkLst>
          <pc:docMk/>
          <pc:sldMk cId="648995222" sldId="264"/>
        </pc:sldMkLst>
        <pc:spChg chg="mod">
          <ac:chgData name="Rüdiger Bäz" userId="8e696382c6b266eb" providerId="LiveId" clId="{60D7C40E-DC3F-4FDD-A1B4-CE833EF94615}" dt="2020-01-06T09:29:41.601" v="23"/>
          <ac:spMkLst>
            <pc:docMk/>
            <pc:sldMk cId="648995222" sldId="264"/>
            <ac:spMk id="6" creationId="{F7B48945-CB21-4EDF-AC70-B6E057BEA69F}"/>
          </ac:spMkLst>
        </pc:spChg>
      </pc:sldChg>
      <pc:sldChg chg="modSp">
        <pc:chgData name="Rüdiger Bäz" userId="8e696382c6b266eb" providerId="LiveId" clId="{60D7C40E-DC3F-4FDD-A1B4-CE833EF94615}" dt="2020-01-06T09:29:48.164" v="24"/>
        <pc:sldMkLst>
          <pc:docMk/>
          <pc:sldMk cId="4121208682" sldId="265"/>
        </pc:sldMkLst>
        <pc:spChg chg="mod">
          <ac:chgData name="Rüdiger Bäz" userId="8e696382c6b266eb" providerId="LiveId" clId="{60D7C40E-DC3F-4FDD-A1B4-CE833EF94615}" dt="2020-01-06T09:29:48.164" v="24"/>
          <ac:spMkLst>
            <pc:docMk/>
            <pc:sldMk cId="4121208682" sldId="265"/>
            <ac:spMk id="6" creationId="{F7B48945-CB21-4EDF-AC70-B6E057BEA69F}"/>
          </ac:spMkLst>
        </pc:spChg>
      </pc:sldChg>
      <pc:sldChg chg="modSp">
        <pc:chgData name="Rüdiger Bäz" userId="8e696382c6b266eb" providerId="LiveId" clId="{60D7C40E-DC3F-4FDD-A1B4-CE833EF94615}" dt="2020-01-06T09:29:57.007" v="25"/>
        <pc:sldMkLst>
          <pc:docMk/>
          <pc:sldMk cId="1914883308" sldId="266"/>
        </pc:sldMkLst>
        <pc:spChg chg="mod">
          <ac:chgData name="Rüdiger Bäz" userId="8e696382c6b266eb" providerId="LiveId" clId="{60D7C40E-DC3F-4FDD-A1B4-CE833EF94615}" dt="2020-01-06T09:29:57.007" v="25"/>
          <ac:spMkLst>
            <pc:docMk/>
            <pc:sldMk cId="1914883308" sldId="266"/>
            <ac:spMk id="6" creationId="{F7B48945-CB21-4EDF-AC70-B6E057BEA69F}"/>
          </ac:spMkLst>
        </pc:spChg>
      </pc:sldChg>
      <pc:sldChg chg="modSp">
        <pc:chgData name="Rüdiger Bäz" userId="8e696382c6b266eb" providerId="LiveId" clId="{60D7C40E-DC3F-4FDD-A1B4-CE833EF94615}" dt="2020-01-06T09:30:05.929" v="26"/>
        <pc:sldMkLst>
          <pc:docMk/>
          <pc:sldMk cId="3004879894" sldId="267"/>
        </pc:sldMkLst>
        <pc:spChg chg="mod">
          <ac:chgData name="Rüdiger Bäz" userId="8e696382c6b266eb" providerId="LiveId" clId="{60D7C40E-DC3F-4FDD-A1B4-CE833EF94615}" dt="2020-01-06T09:30:05.929" v="26"/>
          <ac:spMkLst>
            <pc:docMk/>
            <pc:sldMk cId="3004879894" sldId="267"/>
            <ac:spMk id="6" creationId="{F7B48945-CB21-4EDF-AC70-B6E057BEA69F}"/>
          </ac:spMkLst>
        </pc:spChg>
      </pc:sldChg>
      <pc:sldChg chg="modSp">
        <pc:chgData name="Rüdiger Bäz" userId="8e696382c6b266eb" providerId="LiveId" clId="{60D7C40E-DC3F-4FDD-A1B4-CE833EF94615}" dt="2020-01-06T09:31:11.099" v="30" actId="20577"/>
        <pc:sldMkLst>
          <pc:docMk/>
          <pc:sldMk cId="3601376933" sldId="268"/>
        </pc:sldMkLst>
        <pc:spChg chg="mod">
          <ac:chgData name="Rüdiger Bäz" userId="8e696382c6b266eb" providerId="LiveId" clId="{60D7C40E-DC3F-4FDD-A1B4-CE833EF94615}" dt="2020-01-06T09:30:22.803" v="28"/>
          <ac:spMkLst>
            <pc:docMk/>
            <pc:sldMk cId="3601376933" sldId="268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09:31:11.099" v="30" actId="20577"/>
          <ac:spMkLst>
            <pc:docMk/>
            <pc:sldMk cId="3601376933" sldId="268"/>
            <ac:spMk id="7" creationId="{5EB32911-3102-4ED9-9555-9D76621C32AC}"/>
          </ac:spMkLst>
        </pc:spChg>
      </pc:sldChg>
      <pc:sldChg chg="modSp">
        <pc:chgData name="Rüdiger Bäz" userId="8e696382c6b266eb" providerId="LiveId" clId="{60D7C40E-DC3F-4FDD-A1B4-CE833EF94615}" dt="2020-01-06T09:30:13.851" v="27"/>
        <pc:sldMkLst>
          <pc:docMk/>
          <pc:sldMk cId="1265592732" sldId="269"/>
        </pc:sldMkLst>
        <pc:spChg chg="mod">
          <ac:chgData name="Rüdiger Bäz" userId="8e696382c6b266eb" providerId="LiveId" clId="{60D7C40E-DC3F-4FDD-A1B4-CE833EF94615}" dt="2020-01-06T09:30:13.851" v="27"/>
          <ac:spMkLst>
            <pc:docMk/>
            <pc:sldMk cId="1265592732" sldId="269"/>
            <ac:spMk id="6" creationId="{F7B48945-CB21-4EDF-AC70-B6E057BEA69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E8FD3-E0BA-46DA-8F04-54A0BC3DF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D36677A-D03C-42A0-8301-32931EB3A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4E19B8-2676-4F43-93A6-1BEE433E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325CB3-1E2D-40F1-904D-BEB365A79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1FFA7-B47F-4493-93B6-00EA5199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03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E1EC6-0235-45E5-A746-4D1AD4E7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55D5F80-D4EE-4C7F-8041-41D95A20F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CFA555-A1B0-41B2-81AE-2A61E422D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A91386-77DA-4719-A1D5-0033F66CE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FD168F-B9B0-438B-A0DA-0D8057E9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1555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A5BD3C0-61EA-4795-AE97-00FDD545A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2D93124-C7D9-477C-BEA1-6CBA874AB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C23BFF-8AE8-4203-A7AD-A29BC27BB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8CF85A-7245-4C5F-932E-E0AB08FD8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FC8980-61F5-43E7-AD86-A68D94813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28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6C9EF-F23C-4CFD-A3B8-E669FC796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2D4DB2-B1AA-432D-9CF4-DEBCDB841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0DDF6B-03BC-4267-ADF5-A164ED594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E92D86-CBE3-4E2B-94CA-078272D5F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99328E-CD3D-4AE4-873A-8A7C88B5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521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3A6B5F-2F89-4A91-9423-472FE8DC0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B8F069-7D54-438F-B1AB-71D27CAAE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95E781-B4AD-4F8E-A00C-F02772DAC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034600-4B3D-4F2E-971D-8D57EE0AC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F6F22D-0724-4163-BF7B-6D2FAABFF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86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1C3CDC-AB12-4CFC-BD59-AF7701D03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897E49-75C5-4434-97EE-4A5DA63E6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133CDB1-2081-4AC7-90FC-A07AD1DF4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560E42-1F17-4481-ABDC-A47818A9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E7657A-C324-4E82-B78A-4EF60F3F1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66C42C-5828-4EDD-A987-4893E4DBA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91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8B4CDD-C7FB-4CB0-9928-6CD8EA49B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FB6CF0-2244-4E5C-804A-C0CC90CA8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5D1B63-F91B-496A-A5F5-4CDB1FF58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1D4C043-6D89-4D0D-9C5A-44C7ECF9B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B435330-4120-4BF0-956E-F4901DB8D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B5BE7B1-DB41-4D89-B4ED-DAAB8D32B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2B070D0-21A5-46A0-B326-BEDB00FD2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A2C17C5-2042-4B41-836A-1C83FB461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43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DBD89-B05F-4974-83CF-3B60F08E0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6A74A5-30FC-4CD3-A620-F4C0618B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F3039-BF5F-4495-99AB-36D6CEC8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7722A0-007F-44EE-97C2-F9FCEF5A7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0525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30FD81C-90A6-4487-B393-F9253A67F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EDF083F-63EE-40A9-8E4E-A4BA43C0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D63830-70D2-4370-AC89-DCE3C0452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97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6AC88F-0C8F-4ADB-8747-DE1C1562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36CA7D-68D6-4DC5-AF3D-07ACDA54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C30ED60-AA10-42CB-8E91-C0F8BC894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6E9977-F6A1-4B2A-8822-4FFF7AF78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8C2287-30E4-4436-8ABB-462210908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E4EC98-465E-43E6-A915-5CCCB01CA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37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243888-72FA-4364-A46B-42F435509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582D321-6989-4654-9744-A68BF4F7B5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B9BA1A1-7E77-41D8-BAAC-9D04EC80A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D50725-6341-46B3-B127-9C4010AD8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1DEAF9F-85F6-4F9A-A6E2-3B0589B28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EE6394-378F-427B-9846-5621358B7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313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F398A60-9B1D-412F-9FAA-8E1462B63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D34CE74-FA07-453E-91EA-746BE7707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02085C-7AFC-400E-9130-2D7990089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8E3D07-2413-44DD-828A-BAA8556F3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0907B-31B7-4A0E-A52C-B82319109A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657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16000" b="1" dirty="0"/>
              <a:t>Herzlich Willkommen zur Schulung </a:t>
            </a:r>
          </a:p>
          <a:p>
            <a:pPr marL="0" indent="0">
              <a:buNone/>
            </a:pPr>
            <a:r>
              <a:rPr lang="de-DE" sz="16000" b="1" dirty="0"/>
              <a:t>„Umgang mit Handy, Tablet, Laptop und PC durch Senioren“ </a:t>
            </a:r>
            <a:br>
              <a:rPr lang="de-DE" sz="16000" b="1" dirty="0"/>
            </a:br>
            <a:br>
              <a:rPr lang="de-DE" sz="8000" b="1" dirty="0"/>
            </a:br>
            <a:endParaRPr lang="de-DE" sz="8000" b="1" dirty="0"/>
          </a:p>
          <a:p>
            <a:pPr marL="742950" indent="-742950">
              <a:buAutoNum type="arabicPeriod"/>
            </a:pPr>
            <a:r>
              <a:rPr lang="de-DE" sz="8000" b="1" dirty="0">
                <a:solidFill>
                  <a:schemeClr val="bg1">
                    <a:lumMod val="75000"/>
                  </a:schemeClr>
                </a:solidFill>
              </a:rPr>
              <a:t>Das Android-Smartphone</a:t>
            </a:r>
          </a:p>
          <a:p>
            <a:pPr marL="742950" indent="-742950">
              <a:buAutoNum type="arabicPeriod"/>
            </a:pPr>
            <a:r>
              <a:rPr lang="de-DE" sz="8000" b="1" dirty="0"/>
              <a:t>PC, Laptops und Tablets auf Windows (10) – Basis </a:t>
            </a:r>
          </a:p>
          <a:p>
            <a:pPr marL="742950" indent="-742950">
              <a:buAutoNum type="arabicPeriod"/>
            </a:pPr>
            <a:r>
              <a:rPr lang="de-DE" sz="8000" b="1" dirty="0"/>
              <a:t>Information, Kommunikation, kreatives Arbeiten mit Smartphone bis PC </a:t>
            </a:r>
          </a:p>
          <a:p>
            <a:pPr marL="742950" indent="-742950">
              <a:buAutoNum type="arabicPeriod"/>
            </a:pPr>
            <a:r>
              <a:rPr lang="de-DE" sz="8000" b="1" dirty="0"/>
              <a:t>Wie kann man Gefahren durch Hacker, Phishing, Viren, Würmer und Datensammlung umgehen? </a:t>
            </a:r>
          </a:p>
          <a:p>
            <a:pPr marL="742950" indent="-742950">
              <a:buAutoNum type="arabicPeriod"/>
            </a:pPr>
            <a:r>
              <a:rPr lang="de-DE" sz="8000" b="1" dirty="0"/>
              <a:t>Klärung vor Problemen der Teilnehmer nach eingereichten Fragen </a:t>
            </a:r>
            <a:br>
              <a:rPr lang="de-DE" sz="8000" b="1" dirty="0"/>
            </a:br>
            <a:br>
              <a:rPr lang="de-DE" sz="8000" b="1" dirty="0"/>
            </a:br>
            <a:br>
              <a:rPr lang="de-DE" sz="9600" b="1" dirty="0"/>
            </a:br>
            <a:br>
              <a:rPr lang="de-DE" sz="9600" b="1" dirty="0"/>
            </a:br>
            <a:endParaRPr lang="de-DE" sz="9600" b="1" dirty="0"/>
          </a:p>
          <a:p>
            <a:pPr marL="0" indent="0">
              <a:buNone/>
            </a:pP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cs typeface="Vrinda" panose="020B0502040204020203" pitchFamily="34" charset="0"/>
              </a:rPr>
              <a:t>Pflege von Windows 10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608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b="1" dirty="0"/>
              <a:t>Das Internet als Programm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000" b="1" dirty="0"/>
              <a:t>Auf vielen Internetseiten werden Programme außerhalb des PC ausgeführt:</a:t>
            </a:r>
          </a:p>
          <a:p>
            <a:pPr marL="0" indent="0">
              <a:buNone/>
            </a:pPr>
            <a:r>
              <a:rPr lang="de-DE" sz="2000" dirty="0"/>
              <a:t>Web-Client E-Mail</a:t>
            </a:r>
          </a:p>
          <a:p>
            <a:pPr marL="0" indent="0">
              <a:buNone/>
            </a:pPr>
            <a:r>
              <a:rPr lang="de-DE" sz="2000" dirty="0"/>
              <a:t>Konvertierungssoftware PDF</a:t>
            </a:r>
          </a:p>
          <a:p>
            <a:pPr marL="0" indent="0">
              <a:buNone/>
            </a:pPr>
            <a:r>
              <a:rPr lang="de-DE" sz="2000" dirty="0"/>
              <a:t>Komplettes Microsoft Office 365 ohne Installation </a:t>
            </a:r>
            <a:r>
              <a:rPr lang="de-DE" sz="2000"/>
              <a:t>über https://www.office.com</a:t>
            </a: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br>
              <a:rPr lang="de-DE" sz="24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040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b="1" dirty="0"/>
              <a:t>Virenscanner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400" b="1" dirty="0"/>
              <a:t>Interner Virenscanner von Windows 10 und zusätzlicher Virenscanner</a:t>
            </a:r>
          </a:p>
          <a:p>
            <a:pPr marL="0" indent="0">
              <a:buNone/>
            </a:pPr>
            <a:r>
              <a:rPr lang="de-DE" sz="2400" b="1" dirty="0"/>
              <a:t>Freeware oder Kauf-Virenscanner, Aktualisierung der Signatur</a:t>
            </a:r>
          </a:p>
          <a:p>
            <a:pPr marL="0" indent="0">
              <a:buNone/>
            </a:pPr>
            <a:r>
              <a:rPr lang="de-DE" sz="2400" b="1" dirty="0"/>
              <a:t>Nutzung der im Virenscanner enthaltenen Pflegeprogramme</a:t>
            </a:r>
          </a:p>
          <a:p>
            <a:pPr marL="0" indent="0">
              <a:buNone/>
            </a:pPr>
            <a:r>
              <a:rPr lang="de-DE" sz="2400" b="1" dirty="0"/>
              <a:t>Aktualisierungsintervalle</a:t>
            </a:r>
          </a:p>
          <a:p>
            <a:pPr marL="0" indent="0">
              <a:buNone/>
            </a:pPr>
            <a:r>
              <a:rPr lang="de-DE" sz="2400" b="1" dirty="0"/>
              <a:t>Firewall und interne Einstellungen öffentliches und privates Netz.</a:t>
            </a:r>
          </a:p>
          <a:p>
            <a:pPr marL="0" indent="0">
              <a:buNone/>
            </a:pPr>
            <a:br>
              <a:rPr lang="de-DE" sz="24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057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5200" b="1" dirty="0"/>
              <a:t>Weitere Pflege von Windows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400" b="1" dirty="0"/>
              <a:t>Aktualisierung des Betriebssystems, </a:t>
            </a:r>
          </a:p>
          <a:p>
            <a:pPr marL="0" indent="0">
              <a:buNone/>
            </a:pPr>
            <a:r>
              <a:rPr lang="de-DE" sz="2400" b="1" dirty="0"/>
              <a:t>Aktualisierung der APPs</a:t>
            </a:r>
          </a:p>
          <a:p>
            <a:pPr marL="0" indent="0">
              <a:buNone/>
            </a:pPr>
            <a:r>
              <a:rPr lang="de-DE" sz="2400" b="1" dirty="0"/>
              <a:t>Aktualisierung von Programmen und Treibern</a:t>
            </a:r>
          </a:p>
          <a:p>
            <a:pPr marL="0" indent="0">
              <a:buNone/>
            </a:pPr>
            <a:r>
              <a:rPr lang="de-DE" sz="2400" b="1" dirty="0"/>
              <a:t>Hausmittel zur Bereinigung und Pflege von Windows</a:t>
            </a:r>
          </a:p>
          <a:p>
            <a:pPr marL="0" indent="0">
              <a:buNone/>
            </a:pPr>
            <a:r>
              <a:rPr lang="de-DE" sz="2400" b="1" dirty="0"/>
              <a:t> „Pflege“-Programme</a:t>
            </a:r>
          </a:p>
          <a:p>
            <a:pPr marL="0" indent="0">
              <a:buNone/>
            </a:pPr>
            <a:r>
              <a:rPr lang="de-DE" sz="2400" b="1" dirty="0"/>
              <a:t>Tunneln </a:t>
            </a:r>
            <a:r>
              <a:rPr lang="de-DE" sz="2400" b="1"/>
              <a:t>von Verbindungen</a:t>
            </a:r>
            <a:endParaRPr lang="de-DE" sz="2400" b="1" dirty="0"/>
          </a:p>
          <a:p>
            <a:pPr marL="0" indent="0">
              <a:buNone/>
            </a:pPr>
            <a:br>
              <a:rPr lang="de-DE" sz="24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995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4300" b="1" dirty="0"/>
              <a:t>Malware, Viren und Würmer für Windows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400" b="1" dirty="0"/>
              <a:t>Windows ist das </a:t>
            </a:r>
            <a:r>
              <a:rPr lang="de-DE" sz="2400" b="1" dirty="0" err="1"/>
              <a:t>verbreiteste</a:t>
            </a:r>
            <a:r>
              <a:rPr lang="de-DE" sz="2400" b="1" dirty="0"/>
              <a:t> private Betriebssystem. Es lohnt sich Malware zu entwickeln.</a:t>
            </a:r>
          </a:p>
          <a:p>
            <a:pPr marL="0" indent="0">
              <a:buNone/>
            </a:pPr>
            <a:r>
              <a:rPr lang="de-DE" sz="2400" b="1" dirty="0"/>
              <a:t>Sicherheitslücken in Windows und Programmen</a:t>
            </a:r>
          </a:p>
          <a:p>
            <a:pPr marL="0" indent="0">
              <a:buNone/>
            </a:pPr>
            <a:r>
              <a:rPr lang="de-DE" sz="2400" b="1" dirty="0"/>
              <a:t>Verkauf von Sicherheitslücken an Kriminelle und Geheimdienste ist lukrativer als diese dem Hersteller zu melden.</a:t>
            </a:r>
          </a:p>
          <a:p>
            <a:pPr marL="0" indent="0">
              <a:buNone/>
            </a:pPr>
            <a:r>
              <a:rPr lang="de-DE" sz="2400" b="1" dirty="0"/>
              <a:t>Lange Bearbeitungszeiten von bekannten Sicherheitslücken</a:t>
            </a:r>
            <a:br>
              <a:rPr lang="de-DE" sz="2400" b="1" dirty="0"/>
            </a:br>
            <a:endParaRPr lang="de-DE" sz="2400" b="1" dirty="0"/>
          </a:p>
          <a:p>
            <a:pPr marL="0" indent="0">
              <a:buNone/>
            </a:pPr>
            <a:r>
              <a:rPr lang="de-DE" sz="2400" b="1" dirty="0"/>
              <a:t>E-Mail, E-Mail-Anhänge, </a:t>
            </a:r>
            <a:r>
              <a:rPr lang="de-DE" sz="2400" b="1" dirty="0" err="1"/>
              <a:t>Whatsapp</a:t>
            </a:r>
            <a:r>
              <a:rPr lang="de-DE" sz="2400" b="1" dirty="0"/>
              <a:t>-Anhänge, Facebook-“Zusatz-APPs“, manipulierte Fotos, Webseiten</a:t>
            </a:r>
          </a:p>
          <a:p>
            <a:pPr marL="0" indent="0">
              <a:buNone/>
            </a:pPr>
            <a:r>
              <a:rPr lang="de-DE" sz="2400" b="1" dirty="0"/>
              <a:t>Downloader holen sich Bestandteil von Malware am Virenscanner vorbei</a:t>
            </a:r>
          </a:p>
          <a:p>
            <a:pPr marL="0" indent="0">
              <a:buNone/>
            </a:pPr>
            <a:r>
              <a:rPr lang="de-DE" sz="2400" b="1" dirty="0"/>
              <a:t>Heuristische Verhaltenskontrolle</a:t>
            </a:r>
          </a:p>
          <a:p>
            <a:pPr marL="0" indent="0">
              <a:buNone/>
            </a:pPr>
            <a:r>
              <a:rPr lang="de-DE" sz="2400" b="1" dirty="0"/>
              <a:t>Auf JEDEN PC gehört eine Anti-Virus-Software.</a:t>
            </a: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208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16000" b="1" dirty="0">
                <a:solidFill>
                  <a:srgbClr val="FF0000"/>
                </a:solidFill>
              </a:rPr>
              <a:t>Danke für die Aufmerksamkeit</a:t>
            </a:r>
          </a:p>
          <a:p>
            <a:pPr marL="0" indent="0">
              <a:buNone/>
            </a:pPr>
            <a:endParaRPr lang="de-DE" sz="7300" b="1" dirty="0"/>
          </a:p>
          <a:p>
            <a:pPr marL="0" indent="0">
              <a:buNone/>
            </a:pPr>
            <a:r>
              <a:rPr lang="de-DE" sz="7400" b="1" dirty="0"/>
              <a:t>Ausblick auf die nächste Veranstaltung am 24. 01.2020</a:t>
            </a:r>
          </a:p>
          <a:p>
            <a:pPr marL="742950" indent="-742950">
              <a:buAutoNum type="arabicPeriod"/>
            </a:pPr>
            <a:r>
              <a:rPr lang="de-DE" sz="74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Android-Smartphone</a:t>
            </a:r>
          </a:p>
          <a:p>
            <a:pPr marL="742950" indent="-742950">
              <a:buAutoNum type="arabicPeriod"/>
            </a:pPr>
            <a:r>
              <a:rPr lang="de-DE" sz="74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PC, Laptops und Tablets auf Windows (10) – Basis</a:t>
            </a:r>
            <a:br>
              <a:rPr lang="de-DE" sz="7400" b="1" dirty="0"/>
            </a:br>
            <a:r>
              <a:rPr lang="de-DE" sz="7400" b="1" dirty="0"/>
              <a:t> </a:t>
            </a:r>
          </a:p>
          <a:p>
            <a:pPr marL="742950" indent="-742950">
              <a:buAutoNum type="arabicPeriod"/>
            </a:pPr>
            <a:r>
              <a:rPr lang="de-DE" sz="7400" b="1" dirty="0"/>
              <a:t>Information, Kommunikation, kreatives Arbeiten mit Smartphone bis PC</a:t>
            </a:r>
            <a:br>
              <a:rPr lang="de-DE" sz="7400" b="1" dirty="0"/>
            </a:br>
            <a:br>
              <a:rPr lang="de-DE" sz="7400" b="1" dirty="0"/>
            </a:br>
            <a:r>
              <a:rPr lang="de-DE" sz="7400" b="1" dirty="0"/>
              <a:t>Muss es immer ein Kaufprogramm sein?</a:t>
            </a:r>
            <a:br>
              <a:rPr lang="de-DE" sz="7400" b="1" dirty="0"/>
            </a:br>
            <a:r>
              <a:rPr lang="de-DE" sz="7400" b="1" dirty="0"/>
              <a:t>Office, Email</a:t>
            </a:r>
            <a:br>
              <a:rPr lang="de-DE" sz="7400" b="1" dirty="0"/>
            </a:br>
            <a:r>
              <a:rPr lang="de-DE" sz="7400" b="1" dirty="0"/>
              <a:t>Warum ist ein Spam (Junk-) Ordner die sicherste Aufbewahrung von fremden E-Mail</a:t>
            </a:r>
            <a:br>
              <a:rPr lang="de-DE" sz="7400" b="1" dirty="0"/>
            </a:br>
            <a:r>
              <a:rPr lang="de-DE" sz="7400" b="1" dirty="0"/>
              <a:t>Kaufen, Mieten, Freeware, </a:t>
            </a:r>
            <a:r>
              <a:rPr lang="de-DE" sz="7400" b="1" dirty="0" err="1"/>
              <a:t>Bierware</a:t>
            </a:r>
            <a:r>
              <a:rPr lang="de-DE" sz="7400" b="1" dirty="0"/>
              <a:t>, APPs „</a:t>
            </a:r>
            <a:r>
              <a:rPr lang="de-DE" sz="7400" b="1" dirty="0" err="1"/>
              <a:t>inAPP</a:t>
            </a:r>
            <a:r>
              <a:rPr lang="de-DE" sz="7400" b="1" dirty="0"/>
              <a:t>-Kauf“</a:t>
            </a:r>
            <a:br>
              <a:rPr lang="de-DE" sz="7400" b="1"/>
            </a:br>
            <a:r>
              <a:rPr lang="de-DE" sz="7400" b="1"/>
              <a:t>Arbeiten </a:t>
            </a:r>
            <a:r>
              <a:rPr lang="de-DE" sz="7400" b="1" dirty="0"/>
              <a:t>im Internet </a:t>
            </a:r>
            <a:br>
              <a:rPr lang="de-DE" sz="7400" b="1" dirty="0"/>
            </a:br>
            <a:r>
              <a:rPr lang="de-DE" sz="7400" b="1" dirty="0"/>
              <a:t>Podcast, Mediathek,  YouTube, Facebook und Twitter</a:t>
            </a:r>
            <a:br>
              <a:rPr lang="de-DE" sz="7400" b="1" dirty="0"/>
            </a:br>
            <a:r>
              <a:rPr lang="de-DE" sz="7400" b="1" dirty="0"/>
              <a:t>Welche Spuren hinterlasse ich – auch ungewollt</a:t>
            </a:r>
            <a:br>
              <a:rPr lang="de-DE" sz="7400" b="1" dirty="0"/>
            </a:br>
            <a:r>
              <a:rPr lang="de-DE" sz="7400" b="1" dirty="0"/>
              <a:t>Änderung von Programm- und Web-Einstellungen</a:t>
            </a:r>
          </a:p>
          <a:p>
            <a:pPr marL="742950" indent="-742950">
              <a:buAutoNum type="arabicPeriod"/>
            </a:pPr>
            <a:r>
              <a:rPr lang="de-DE" sz="7400" b="1" dirty="0"/>
              <a:t>Wie kann man Gefahren durch Hacker, Phishing, Viren, Würmer und Datensammlung umgehen? </a:t>
            </a:r>
          </a:p>
          <a:p>
            <a:pPr marL="742950" indent="-742950">
              <a:buAutoNum type="arabicPeriod"/>
            </a:pPr>
            <a:r>
              <a:rPr lang="de-DE" sz="7400" b="1" dirty="0"/>
              <a:t>Klärung vor Problemen der Teilnehmer nach eingereichten Fragen </a:t>
            </a:r>
          </a:p>
          <a:p>
            <a:pPr marL="742950" indent="-742950">
              <a:buAutoNum type="arabicPeriod"/>
            </a:pPr>
            <a:r>
              <a:rPr lang="de-DE" sz="7400" b="1" dirty="0"/>
              <a:t>Bei Wunsch und Bedarf noch weitere Veranstaltungen bis Ende März möglich.</a:t>
            </a:r>
            <a:br>
              <a:rPr lang="de-DE" sz="7400" b="1" dirty="0"/>
            </a:br>
            <a:br>
              <a:rPr lang="de-DE" sz="7400" b="1" dirty="0"/>
            </a:br>
            <a:br>
              <a:rPr lang="de-DE" sz="7400" b="1" dirty="0"/>
            </a:br>
            <a:br>
              <a:rPr lang="de-DE" sz="7400" b="1" dirty="0"/>
            </a:br>
            <a:endParaRPr lang="de-DE" sz="7400" b="1" dirty="0"/>
          </a:p>
          <a:p>
            <a:pPr marL="0" indent="0">
              <a:buNone/>
            </a:pP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376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16000" b="1" dirty="0"/>
              <a:t>Entwicklung </a:t>
            </a:r>
            <a:r>
              <a:rPr lang="de-DE" sz="16000" b="1" dirty="0" err="1"/>
              <a:t>PC´s</a:t>
            </a:r>
            <a:endParaRPr lang="de-DE" sz="16000" b="1" dirty="0"/>
          </a:p>
          <a:p>
            <a:pPr marL="0" indent="0">
              <a:buNone/>
            </a:pPr>
            <a:endParaRPr lang="de-DE" sz="10100" b="1" dirty="0"/>
          </a:p>
          <a:p>
            <a:pPr marL="0" indent="0">
              <a:buNone/>
            </a:pPr>
            <a:br>
              <a:rPr lang="de-DE" sz="8000" dirty="0"/>
            </a:br>
            <a:br>
              <a:rPr lang="de-DE" sz="8000" dirty="0"/>
            </a:br>
            <a:r>
              <a:rPr lang="de-DE" sz="8000" dirty="0"/>
              <a:t>erster digitaler Rechner durch Konrad Zuse „Z3“ 1941,</a:t>
            </a:r>
          </a:p>
          <a:p>
            <a:pPr marL="0" indent="0">
              <a:buNone/>
            </a:pPr>
            <a:r>
              <a:rPr lang="de-DE" sz="8000" dirty="0"/>
              <a:t>1946 </a:t>
            </a:r>
            <a:r>
              <a:rPr lang="de-DE" sz="8000" dirty="0" err="1"/>
              <a:t>Electronical</a:t>
            </a:r>
            <a:r>
              <a:rPr lang="de-DE" sz="8000" dirty="0"/>
              <a:t> </a:t>
            </a:r>
            <a:r>
              <a:rPr lang="de-DE" sz="8000" dirty="0" err="1"/>
              <a:t>Numerical</a:t>
            </a:r>
            <a:r>
              <a:rPr lang="de-DE" sz="8000" dirty="0"/>
              <a:t> Integrator and Computer (ENIAC) als elektronischer Computer</a:t>
            </a:r>
          </a:p>
          <a:p>
            <a:pPr marL="0" indent="0">
              <a:buNone/>
            </a:pPr>
            <a:r>
              <a:rPr lang="de-DE" sz="8000" dirty="0"/>
              <a:t>1956 erster Magnetplattenspeicher 5 MB</a:t>
            </a:r>
          </a:p>
          <a:p>
            <a:pPr marL="0" indent="0">
              <a:buNone/>
            </a:pPr>
            <a:r>
              <a:rPr lang="de-DE" sz="8000" dirty="0"/>
              <a:t>1971 Intel 4004 erster in Serie gefertigten Mikroprozessor</a:t>
            </a:r>
          </a:p>
          <a:p>
            <a:pPr marL="0" indent="0">
              <a:buNone/>
            </a:pPr>
            <a:r>
              <a:rPr lang="de-DE" sz="8000" dirty="0"/>
              <a:t>1976 Apple I, weltweit erster Personal Computer,</a:t>
            </a:r>
          </a:p>
          <a:p>
            <a:pPr marL="0" indent="0">
              <a:buNone/>
            </a:pPr>
            <a:r>
              <a:rPr lang="de-DE" sz="8000" dirty="0"/>
              <a:t>1981 den IBM-PC </a:t>
            </a:r>
          </a:p>
          <a:p>
            <a:pPr marL="0" indent="0">
              <a:buNone/>
            </a:pPr>
            <a:r>
              <a:rPr lang="de-DE" sz="8000" dirty="0"/>
              <a:t>1990er sind das Jahrzehnt des Internets und des World Wide Web</a:t>
            </a:r>
          </a:p>
          <a:p>
            <a:pPr marL="0" indent="0">
              <a:buNone/>
            </a:pPr>
            <a:r>
              <a:rPr lang="de-DE" sz="8000" dirty="0"/>
              <a:t>bis 2015 Steigerung der Prozessortaktrate auf bis zu 8 MHz</a:t>
            </a:r>
          </a:p>
          <a:p>
            <a:pPr marL="0" indent="0">
              <a:buNone/>
            </a:pPr>
            <a:r>
              <a:rPr lang="de-DE" sz="8000" dirty="0"/>
              <a:t>danach Prozessoren mit mehreren Kernen und variabler Taktrate</a:t>
            </a:r>
          </a:p>
          <a:p>
            <a:pPr marL="0" indent="0">
              <a:buNone/>
            </a:pPr>
            <a:r>
              <a:rPr lang="de-DE" sz="8000" dirty="0"/>
              <a:t>Aufgrund der Entwicklung der Betriebssysteme von 8 Bit bis 64 Bit auch Steigerung des flüchtigen Speichers von 32 kB auf 32 GB in der PC-Technik</a:t>
            </a:r>
            <a:br>
              <a:rPr lang="de-DE" sz="8000" dirty="0"/>
            </a:br>
            <a:br>
              <a:rPr lang="de-DE" sz="8000" dirty="0"/>
            </a:br>
            <a:br>
              <a:rPr lang="de-DE" sz="8000" b="1" dirty="0"/>
            </a:br>
            <a:br>
              <a:rPr lang="de-DE" sz="8000" b="1" dirty="0"/>
            </a:br>
            <a:endParaRPr lang="de-DE" sz="8000" b="1" dirty="0"/>
          </a:p>
          <a:p>
            <a:pPr marL="0" indent="0">
              <a:buNone/>
            </a:pP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960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16000" b="1" dirty="0"/>
              <a:t>Entwicklung der Betriebssysteme</a:t>
            </a:r>
          </a:p>
          <a:p>
            <a:pPr marL="0" indent="0">
              <a:buNone/>
            </a:pPr>
            <a:endParaRPr lang="de-DE" sz="10100" b="1" dirty="0"/>
          </a:p>
          <a:p>
            <a:pPr marL="0" indent="0">
              <a:buNone/>
            </a:pPr>
            <a:br>
              <a:rPr lang="de-DE" sz="8000" dirty="0"/>
            </a:br>
            <a:br>
              <a:rPr lang="de-DE" sz="8000" dirty="0"/>
            </a:br>
            <a:r>
              <a:rPr lang="de-DE" sz="8000" dirty="0"/>
              <a:t>Seit den 40-er des 20 Jahrhundert eigene Betriebssysteme für Computer</a:t>
            </a:r>
          </a:p>
          <a:p>
            <a:pPr marL="0" indent="0">
              <a:buNone/>
            </a:pPr>
            <a:r>
              <a:rPr lang="de-DE" sz="8000" dirty="0"/>
              <a:t>1964 Entwicklung Basic als umfassendes Betriebssystem </a:t>
            </a:r>
          </a:p>
          <a:p>
            <a:pPr marL="0" indent="0">
              <a:buNone/>
            </a:pPr>
            <a:r>
              <a:rPr lang="de-DE" sz="8000" dirty="0"/>
              <a:t>1981 kauft Microsoft von IBM des Betriebssystem DOS und entwickelt daraus </a:t>
            </a:r>
            <a:br>
              <a:rPr lang="de-DE" sz="8000" dirty="0"/>
            </a:br>
            <a:r>
              <a:rPr lang="de-DE" sz="8000" dirty="0"/>
              <a:t>MS-DOS (16 Bit)</a:t>
            </a:r>
          </a:p>
          <a:p>
            <a:pPr marL="0" indent="0">
              <a:buNone/>
            </a:pPr>
            <a:r>
              <a:rPr lang="de-DE" sz="8000" dirty="0"/>
              <a:t>1985 Windows 1 als grafischer Aufsatz für MS-DOS (16 Bit)</a:t>
            </a:r>
          </a:p>
          <a:p>
            <a:pPr marL="0" indent="0">
              <a:buNone/>
            </a:pPr>
            <a:r>
              <a:rPr lang="de-DE" sz="8000" dirty="0"/>
              <a:t>1990 Windows 3 (16 Bit)</a:t>
            </a:r>
          </a:p>
          <a:p>
            <a:pPr marL="0" indent="0">
              <a:buNone/>
            </a:pPr>
            <a:r>
              <a:rPr lang="de-DE" sz="8000" dirty="0"/>
              <a:t>1992 Windows 3.1 (16 Bit)</a:t>
            </a:r>
          </a:p>
          <a:p>
            <a:pPr marL="0" indent="0">
              <a:buNone/>
            </a:pPr>
            <a:r>
              <a:rPr lang="de-DE" sz="8000" dirty="0"/>
              <a:t>1994 Windows 3.11 (16 Bit) und Windows </a:t>
            </a:r>
            <a:r>
              <a:rPr lang="de-DE" sz="8000" dirty="0" err="1"/>
              <a:t>for</a:t>
            </a:r>
            <a:r>
              <a:rPr lang="de-DE" sz="8000" dirty="0"/>
              <a:t> Workgroups 3.11 (netzwerktauglich)</a:t>
            </a:r>
          </a:p>
          <a:p>
            <a:pPr marL="0" indent="0">
              <a:buNone/>
            </a:pPr>
            <a:r>
              <a:rPr lang="de-DE" sz="8000" dirty="0"/>
              <a:t>1995 Windows 95 (32 Bit)</a:t>
            </a:r>
          </a:p>
          <a:p>
            <a:pPr marL="0" indent="0">
              <a:buNone/>
            </a:pPr>
            <a:r>
              <a:rPr lang="de-DE" sz="8000" dirty="0"/>
              <a:t>1998 Windows 98 (32 Bit)</a:t>
            </a:r>
          </a:p>
          <a:p>
            <a:pPr marL="0" indent="0">
              <a:buNone/>
            </a:pPr>
            <a:r>
              <a:rPr lang="de-DE" sz="8000" dirty="0"/>
              <a:t>2000 Windows ME (32 Bit) – NT und Konsumentenversion wird einheitlich</a:t>
            </a:r>
          </a:p>
          <a:p>
            <a:pPr marL="0" indent="0">
              <a:buNone/>
            </a:pPr>
            <a:r>
              <a:rPr lang="de-DE" sz="8000" dirty="0"/>
              <a:t>2001 Windows XP (32 oder 64 Bit)</a:t>
            </a:r>
          </a:p>
          <a:p>
            <a:pPr marL="0" indent="0">
              <a:buNone/>
            </a:pPr>
            <a:r>
              <a:rPr lang="de-DE" sz="8000" dirty="0"/>
              <a:t>ab 2008 Vista, Windows 7, Windows 8 als Desktop-, Tablet- oder Telefonversion</a:t>
            </a:r>
          </a:p>
          <a:p>
            <a:pPr marL="0" indent="0">
              <a:buNone/>
            </a:pPr>
            <a:r>
              <a:rPr lang="de-DE" sz="8000" dirty="0"/>
              <a:t>ab 2014 Windows 10 (32 oder 64 Bit)</a:t>
            </a:r>
          </a:p>
          <a:p>
            <a:pPr marL="0" indent="0">
              <a:buNone/>
            </a:pPr>
            <a:br>
              <a:rPr lang="de-DE" sz="8000" dirty="0"/>
            </a:br>
            <a:br>
              <a:rPr lang="de-DE" sz="8000" b="1" dirty="0"/>
            </a:br>
            <a:br>
              <a:rPr lang="de-DE" sz="8000" b="1" dirty="0"/>
            </a:br>
            <a:br>
              <a:rPr lang="de-DE" sz="8000" b="1" dirty="0"/>
            </a:br>
            <a:endParaRPr lang="de-DE" sz="8000" b="1" dirty="0"/>
          </a:p>
          <a:p>
            <a:pPr marL="0" indent="0">
              <a:buNone/>
            </a:pP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02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de-DE" sz="10000" b="1" dirty="0"/>
              <a:t>Aufbau des PC</a:t>
            </a:r>
          </a:p>
          <a:p>
            <a:pPr marL="0" indent="0">
              <a:buNone/>
            </a:pPr>
            <a:br>
              <a:rPr lang="de-DE" sz="4500" b="1" dirty="0"/>
            </a:br>
            <a:br>
              <a:rPr lang="de-DE" sz="5000" b="1" dirty="0"/>
            </a:br>
            <a:r>
              <a:rPr lang="de-DE" sz="5000" dirty="0"/>
              <a:t>Mainboard</a:t>
            </a:r>
          </a:p>
          <a:p>
            <a:pPr marL="0" indent="0">
              <a:buNone/>
            </a:pPr>
            <a:r>
              <a:rPr lang="de-DE" sz="5000" dirty="0"/>
              <a:t>Prozessor mit mehreren Prozessorkernen, ev. unterschiedlicher Prozessortakt</a:t>
            </a:r>
            <a:br>
              <a:rPr lang="de-DE" sz="5000" dirty="0"/>
            </a:br>
            <a:r>
              <a:rPr lang="de-DE" sz="5000" dirty="0"/>
              <a:t>Prozessoreigener Zwischenspeicher</a:t>
            </a:r>
          </a:p>
          <a:p>
            <a:pPr marL="0" indent="0">
              <a:buNone/>
            </a:pPr>
            <a:r>
              <a:rPr lang="de-DE" sz="5000" dirty="0"/>
              <a:t>Flüchtiger Speicher als Speicherkarten – ev. Erweiterungsfähig</a:t>
            </a:r>
          </a:p>
          <a:p>
            <a:pPr marL="0" indent="0">
              <a:buNone/>
            </a:pPr>
            <a:r>
              <a:rPr lang="de-DE" sz="5000" dirty="0"/>
              <a:t>Fester – nichtflüchtiger Speicher als Festplatte, SSD oder ähnlich</a:t>
            </a:r>
          </a:p>
          <a:p>
            <a:pPr marL="0" indent="0">
              <a:buNone/>
            </a:pPr>
            <a:r>
              <a:rPr lang="de-DE" sz="5000" dirty="0"/>
              <a:t>BIOS-Speicher als EPROM für Basic-Start-Betriebssystem</a:t>
            </a:r>
          </a:p>
          <a:p>
            <a:pPr marL="0" indent="0">
              <a:buNone/>
            </a:pPr>
            <a:r>
              <a:rPr lang="de-DE" sz="5000" dirty="0"/>
              <a:t>Grafikchip und/oder Grafikkarte</a:t>
            </a:r>
          </a:p>
          <a:p>
            <a:pPr marL="0" indent="0">
              <a:buNone/>
            </a:pPr>
            <a:r>
              <a:rPr lang="de-DE" sz="5000" dirty="0"/>
              <a:t>Netzwerkkarte -CAT, früher Modem</a:t>
            </a:r>
          </a:p>
          <a:p>
            <a:pPr marL="0" indent="0">
              <a:buNone/>
            </a:pPr>
            <a:r>
              <a:rPr lang="de-DE" sz="5000" dirty="0"/>
              <a:t>WLAN</a:t>
            </a:r>
          </a:p>
          <a:p>
            <a:pPr marL="0" indent="0">
              <a:buNone/>
            </a:pPr>
            <a:r>
              <a:rPr lang="de-DE" sz="5000" dirty="0"/>
              <a:t>Tastatur</a:t>
            </a:r>
          </a:p>
          <a:p>
            <a:pPr marL="0" indent="0">
              <a:buNone/>
            </a:pPr>
            <a:r>
              <a:rPr lang="de-DE" sz="5000" dirty="0"/>
              <a:t>Bildschirm</a:t>
            </a:r>
          </a:p>
          <a:p>
            <a:pPr marL="0" indent="0">
              <a:buNone/>
            </a:pPr>
            <a:r>
              <a:rPr lang="de-DE" sz="5000" dirty="0"/>
              <a:t>Kamera</a:t>
            </a:r>
          </a:p>
          <a:p>
            <a:pPr marL="0" indent="0">
              <a:buNone/>
            </a:pPr>
            <a:r>
              <a:rPr lang="de-DE" sz="5000" dirty="0"/>
              <a:t>Mikrofon</a:t>
            </a:r>
          </a:p>
          <a:p>
            <a:pPr marL="0" indent="0">
              <a:buNone/>
            </a:pPr>
            <a:r>
              <a:rPr lang="de-DE" sz="5000" dirty="0"/>
              <a:t>div. Anschlüsse USB, VGA, HDMI, Strom (Ein-, Ausschalter)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25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5700" b="1" dirty="0"/>
              <a:t>Verbindungsmöglichkeiten des PC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900" b="1" dirty="0"/>
              <a:t>Internet</a:t>
            </a:r>
            <a:r>
              <a:rPr lang="de-DE" sz="2900" dirty="0"/>
              <a:t>: über Cat-Kabel oder WLAN, Tablet auch über Bluetooth oder USB</a:t>
            </a:r>
          </a:p>
          <a:p>
            <a:pPr marL="0" indent="0">
              <a:buNone/>
            </a:pPr>
            <a:r>
              <a:rPr lang="de-DE" sz="2900" b="1" dirty="0"/>
              <a:t>Heimisches Netzwerk</a:t>
            </a:r>
            <a:r>
              <a:rPr lang="de-DE" sz="2900" dirty="0"/>
              <a:t>: über Cat-Kabel oder WLAN, Tablet auch über Bluetooth oder USB</a:t>
            </a:r>
          </a:p>
          <a:p>
            <a:pPr marL="0" indent="0">
              <a:buNone/>
            </a:pPr>
            <a:r>
              <a:rPr lang="de-DE" sz="2900" b="1" dirty="0"/>
              <a:t>Geräte</a:t>
            </a:r>
            <a:r>
              <a:rPr lang="de-DE" sz="2900" dirty="0"/>
              <a:t>: u.a. Drucker, Scanner, Tastatur, Maus, </a:t>
            </a:r>
          </a:p>
          <a:p>
            <a:pPr marL="0" indent="0">
              <a:buNone/>
            </a:pPr>
            <a:r>
              <a:rPr lang="de-DE" sz="2900" b="1" dirty="0"/>
              <a:t>USB:</a:t>
            </a:r>
            <a:r>
              <a:rPr lang="de-DE" sz="2900" dirty="0"/>
              <a:t> USB 2 , USB 3 bis USB 3.2, div. Steckeranschlüsse:</a:t>
            </a:r>
            <a:br>
              <a:rPr lang="de-DE" sz="2900" dirty="0"/>
            </a:br>
            <a:r>
              <a:rPr lang="de-DE" sz="2900" dirty="0"/>
              <a:t>geläufig USB 2 großer Stecker, Mini- und Micro-Stecker;</a:t>
            </a:r>
            <a:br>
              <a:rPr lang="de-DE" sz="2900" dirty="0"/>
            </a:br>
            <a:r>
              <a:rPr lang="de-DE" sz="2900" dirty="0"/>
              <a:t>sehr selten USB 3 als breiter Stecker</a:t>
            </a:r>
            <a:br>
              <a:rPr lang="de-DE" sz="2900" dirty="0"/>
            </a:br>
            <a:r>
              <a:rPr lang="de-DE" sz="2900" dirty="0"/>
              <a:t>USB C als Stecker für Handy (</a:t>
            </a:r>
            <a:r>
              <a:rPr lang="de-DE" sz="2900" dirty="0" err="1"/>
              <a:t>seitenunabhänging</a:t>
            </a:r>
            <a:r>
              <a:rPr lang="de-DE" sz="2900" dirty="0"/>
              <a:t>)</a:t>
            </a:r>
          </a:p>
          <a:p>
            <a:pPr marL="0" indent="0">
              <a:buNone/>
            </a:pPr>
            <a:r>
              <a:rPr lang="de-DE" sz="2900" b="1" dirty="0"/>
              <a:t>HDMI:</a:t>
            </a:r>
            <a:r>
              <a:rPr lang="de-DE" sz="2900" dirty="0"/>
              <a:t> Anschluss an Monitor und Fernsehen, überträgt neben Video auch Ton</a:t>
            </a:r>
          </a:p>
          <a:p>
            <a:pPr marL="0" indent="0">
              <a:buNone/>
            </a:pPr>
            <a:r>
              <a:rPr lang="de-DE" sz="2900" b="1" dirty="0"/>
              <a:t>VGA:</a:t>
            </a:r>
            <a:r>
              <a:rPr lang="de-DE" sz="2900" dirty="0"/>
              <a:t> alter Videoanschluss für Monitor und Fernsehen (Auslaufmodel)</a:t>
            </a:r>
          </a:p>
          <a:p>
            <a:pPr marL="0" indent="0">
              <a:buNone/>
            </a:pPr>
            <a:r>
              <a:rPr lang="de-DE" sz="2900" b="1" dirty="0"/>
              <a:t>Audio:</a:t>
            </a:r>
            <a:r>
              <a:rPr lang="de-DE" sz="2900" dirty="0"/>
              <a:t> Kopfhörer, Lautsprecher, Ergänzung zum VGA (Auslaufmodel)</a:t>
            </a:r>
          </a:p>
          <a:p>
            <a:pPr marL="0" indent="0">
              <a:buNone/>
            </a:pPr>
            <a:br>
              <a:rPr lang="de-DE" sz="2900" dirty="0"/>
            </a:br>
            <a:endParaRPr lang="de-DE" sz="2900" dirty="0"/>
          </a:p>
          <a:p>
            <a:pPr marL="0" indent="0">
              <a:buNone/>
            </a:pPr>
            <a:br>
              <a:rPr lang="de-DE" sz="60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5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16000" b="1" dirty="0">
                <a:latin typeface="+mj-lt"/>
              </a:rPr>
              <a:t>Grundeinstellungen nach Neuinstallation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8000" b="1" dirty="0"/>
              <a:t>Fallen:</a:t>
            </a:r>
            <a:br>
              <a:rPr lang="de-DE" sz="8000" b="1" dirty="0"/>
            </a:br>
            <a:br>
              <a:rPr lang="de-DE" sz="8000" b="1" dirty="0"/>
            </a:br>
            <a:r>
              <a:rPr lang="de-DE" sz="8000" dirty="0"/>
              <a:t>Datenexplorer zeigt die Dateiendungen bekannter Dateien nicht an.</a:t>
            </a:r>
          </a:p>
          <a:p>
            <a:pPr marL="0" indent="0">
              <a:buNone/>
            </a:pPr>
            <a:r>
              <a:rPr lang="de-DE" sz="8000" dirty="0"/>
              <a:t>Netzwerk ist auf DHCP eingestellt.</a:t>
            </a:r>
          </a:p>
          <a:p>
            <a:pPr marL="0" indent="0">
              <a:buNone/>
            </a:pPr>
            <a:r>
              <a:rPr lang="de-DE" sz="8000" dirty="0"/>
              <a:t>Login zu Windows 10 wird 4-stellige PIN erzwungen</a:t>
            </a:r>
          </a:p>
          <a:p>
            <a:pPr marL="0" indent="0">
              <a:buNone/>
            </a:pPr>
            <a:r>
              <a:rPr lang="de-DE" sz="8000" dirty="0"/>
              <a:t>Privates und Öffentliches Netz, Handymodem – getackte Verbindung</a:t>
            </a:r>
            <a:br>
              <a:rPr lang="de-DE" sz="8000" dirty="0"/>
            </a:br>
            <a:r>
              <a:rPr lang="de-DE" sz="8000" dirty="0"/>
              <a:t>Eigener Rechner als WLAN-Hotspot</a:t>
            </a:r>
          </a:p>
          <a:p>
            <a:pPr marL="0" indent="0">
              <a:buNone/>
            </a:pPr>
            <a:r>
              <a:rPr lang="de-DE" sz="8000" b="1" dirty="0"/>
              <a:t>Notwendige Änderungen:</a:t>
            </a:r>
            <a:br>
              <a:rPr lang="de-DE" sz="8000" b="1" dirty="0"/>
            </a:br>
            <a:br>
              <a:rPr lang="de-DE" sz="8000" b="1" dirty="0"/>
            </a:br>
            <a:r>
              <a:rPr lang="de-DE" sz="8000" dirty="0"/>
              <a:t>Windows aktivieren und ANMELDEN, dann möglichst aus lokales Konto wechseln, dem Gerät einen individuellen Namen geben. </a:t>
            </a:r>
            <a:r>
              <a:rPr lang="de-DE" sz="8000" dirty="0" err="1"/>
              <a:t>Loginmöglichkeiten</a:t>
            </a:r>
            <a:r>
              <a:rPr lang="de-DE" sz="8000" dirty="0"/>
              <a:t> festlegen.</a:t>
            </a:r>
            <a:br>
              <a:rPr lang="de-DE" sz="8000" dirty="0"/>
            </a:br>
            <a:br>
              <a:rPr lang="de-DE" sz="8000" b="1" dirty="0"/>
            </a:br>
            <a:r>
              <a:rPr lang="de-DE" sz="8000" dirty="0"/>
              <a:t>Antivirenprogramm – aktuell siehe Tests, möglich Kaufversion</a:t>
            </a:r>
            <a:br>
              <a:rPr lang="de-DE" sz="8000" dirty="0"/>
            </a:br>
            <a:r>
              <a:rPr lang="de-DE" sz="8000" dirty="0"/>
              <a:t>Einstellungen. Datenexplorer ändern</a:t>
            </a:r>
            <a:br>
              <a:rPr lang="de-DE" sz="8000" dirty="0"/>
            </a:br>
            <a:r>
              <a:rPr lang="de-DE" sz="8000" dirty="0"/>
              <a:t>Netzwerk ev. Anpassen – WLAN einrichten.</a:t>
            </a:r>
            <a:br>
              <a:rPr lang="de-DE" sz="8000" dirty="0"/>
            </a:br>
            <a:br>
              <a:rPr lang="de-DE" sz="8000" dirty="0"/>
            </a:br>
            <a:r>
              <a:rPr lang="de-DE" sz="8000" dirty="0"/>
              <a:t>Auf </a:t>
            </a:r>
            <a:r>
              <a:rPr lang="de-DE" sz="8000" dirty="0" err="1"/>
              <a:t>Bloateware</a:t>
            </a:r>
            <a:r>
              <a:rPr lang="de-DE" sz="8000" dirty="0"/>
              <a:t> prüfen.</a:t>
            </a:r>
          </a:p>
          <a:p>
            <a:pPr marL="0" indent="0">
              <a:buNone/>
            </a:pPr>
            <a:r>
              <a:rPr lang="de-DE" sz="8000" dirty="0"/>
              <a:t>Freigaben prüfen und für das Hausnetz einrichten</a:t>
            </a:r>
          </a:p>
          <a:p>
            <a:pPr marL="0" indent="0">
              <a:buNone/>
            </a:pPr>
            <a:endParaRPr lang="de-DE" sz="8000" dirty="0"/>
          </a:p>
          <a:p>
            <a:pPr marL="0" indent="0">
              <a:buNone/>
            </a:pPr>
            <a:br>
              <a:rPr lang="de-DE" sz="24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>
            <a:normAutofit lnSpcReduction="10000"/>
          </a:bodyPr>
          <a:lstStyle/>
          <a:p>
            <a:r>
              <a:rPr lang="de-DE" dirty="0"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220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4000" b="1" dirty="0">
                <a:latin typeface="+mj-lt"/>
              </a:rPr>
              <a:t>Installationsprogramme als Urform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000" dirty="0"/>
              <a:t>Herkunft: CD, DVD, Internetseiten des Herstellers</a:t>
            </a:r>
          </a:p>
          <a:p>
            <a:pPr marL="0" indent="0">
              <a:buNone/>
            </a:pPr>
            <a:r>
              <a:rPr lang="de-DE" sz="2000" dirty="0"/>
              <a:t>Free-Version, Test-Version, Kaufversion, </a:t>
            </a:r>
          </a:p>
          <a:p>
            <a:pPr marL="0" indent="0">
              <a:buNone/>
            </a:pPr>
            <a:r>
              <a:rPr lang="de-DE" sz="2000" dirty="0"/>
              <a:t>Gepackt in ZIP-Dateien, als Setup-Exe (zum Teil versteckte Zip-Datei)</a:t>
            </a:r>
            <a:br>
              <a:rPr lang="de-DE" sz="2000" dirty="0"/>
            </a:br>
            <a:r>
              <a:rPr lang="de-DE" sz="2000" dirty="0"/>
              <a:t>seltener als </a:t>
            </a:r>
            <a:r>
              <a:rPr lang="de-DE" sz="2000" dirty="0" err="1"/>
              <a:t>msi</a:t>
            </a:r>
            <a:r>
              <a:rPr lang="de-DE" sz="2000" dirty="0"/>
              <a:t> –Datei</a:t>
            </a:r>
          </a:p>
          <a:p>
            <a:pPr marL="0" indent="0">
              <a:buNone/>
            </a:pPr>
            <a:r>
              <a:rPr lang="de-DE" sz="2000" dirty="0"/>
              <a:t>Bei der Installation werden Verknüpfungen und </a:t>
            </a:r>
            <a:r>
              <a:rPr lang="de-DE" sz="2000" dirty="0" err="1"/>
              <a:t>Registryeinträge</a:t>
            </a:r>
            <a:r>
              <a:rPr lang="de-DE" sz="2000" dirty="0"/>
              <a:t> miterledigt.</a:t>
            </a:r>
            <a:br>
              <a:rPr lang="de-DE" sz="2000" dirty="0"/>
            </a:br>
            <a:r>
              <a:rPr lang="de-DE" sz="2000" dirty="0"/>
              <a:t>Ev. Frage nach Herkunft der Datei </a:t>
            </a:r>
          </a:p>
          <a:p>
            <a:pPr marL="0" indent="0">
              <a:buNone/>
            </a:pPr>
            <a:r>
              <a:rPr lang="de-DE" sz="2000" dirty="0"/>
              <a:t>Auch selten: Zip-Datei ohne Installation, das </a:t>
            </a:r>
            <a:r>
              <a:rPr lang="de-DE" sz="2000" dirty="0" err="1"/>
              <a:t>entzippte</a:t>
            </a:r>
            <a:r>
              <a:rPr lang="de-DE" sz="2000" dirty="0"/>
              <a:t> Verzeichnis muss/kann verschoben werden, dortige Exe-Datei als Start (Verknüpfung)</a:t>
            </a:r>
            <a:br>
              <a:rPr lang="de-DE" sz="2000" dirty="0"/>
            </a:br>
            <a:br>
              <a:rPr lang="de-DE" sz="2000" dirty="0"/>
            </a:br>
            <a:r>
              <a:rPr lang="de-DE" sz="2000" dirty="0"/>
              <a:t>Deinstallation über Einstellungen – APPs oder Startbutton – rechte Maustaste – APPS</a:t>
            </a:r>
            <a:br>
              <a:rPr lang="de-DE" sz="2000" dirty="0"/>
            </a:br>
            <a:r>
              <a:rPr lang="de-DE" sz="2000" dirty="0"/>
              <a:t>Es gibt aber auch eigene Deinstallationsprogramme</a:t>
            </a:r>
            <a:br>
              <a:rPr lang="de-DE" sz="2000" dirty="0"/>
            </a:br>
            <a:r>
              <a:rPr lang="de-DE" sz="2000" dirty="0"/>
              <a:t>Testen, ob Programmverzeichnis gelöscht ist.</a:t>
            </a:r>
            <a:br>
              <a:rPr lang="de-DE" sz="2000" dirty="0"/>
            </a:br>
            <a:r>
              <a:rPr lang="de-DE" sz="2000" dirty="0" err="1"/>
              <a:t>WiseCare</a:t>
            </a:r>
            <a:r>
              <a:rPr lang="de-DE" sz="2000" dirty="0"/>
              <a:t> oder CC-Cleaner zum Bereinigen des Registry</a:t>
            </a:r>
          </a:p>
          <a:p>
            <a:pPr marL="0" indent="0">
              <a:buNone/>
            </a:pPr>
            <a:br>
              <a:rPr lang="de-DE" sz="24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300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b="1" dirty="0">
                <a:latin typeface="+mj-lt"/>
              </a:rPr>
              <a:t>APPs als Reaktion auf Smartphone u. Co.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000" dirty="0"/>
              <a:t>Herkunft: Microsoft-Store als Bestandteil von Windows 10</a:t>
            </a:r>
          </a:p>
          <a:p>
            <a:pPr marL="0" indent="0">
              <a:buNone/>
            </a:pPr>
            <a:r>
              <a:rPr lang="de-DE" sz="2000" dirty="0"/>
              <a:t>Free-Version, Test-Version, Kaufversion, Anmeldung und Freigabe von Zahlungen</a:t>
            </a:r>
          </a:p>
          <a:p>
            <a:pPr marL="0" indent="0">
              <a:buNone/>
            </a:pPr>
            <a:r>
              <a:rPr lang="de-DE" sz="2000" dirty="0"/>
              <a:t>Installation direkt über MS-Store</a:t>
            </a:r>
          </a:p>
          <a:p>
            <a:pPr marL="0" indent="0">
              <a:buNone/>
            </a:pPr>
            <a:r>
              <a:rPr lang="de-DE" sz="2000" dirty="0"/>
              <a:t>Bei Fremdanbietern: Frage nach Herkunft der Datei </a:t>
            </a:r>
          </a:p>
          <a:p>
            <a:pPr marL="0" indent="0">
              <a:buNone/>
            </a:pPr>
            <a:r>
              <a:rPr lang="de-DE" sz="2000" dirty="0"/>
              <a:t>Aktualisierungen über Microsoft-Store</a:t>
            </a:r>
          </a:p>
          <a:p>
            <a:pPr marL="0" indent="0">
              <a:buNone/>
            </a:pPr>
            <a:r>
              <a:rPr lang="de-DE" sz="2000" dirty="0"/>
              <a:t>Deinstallation über Einstellungen – APPs oder Startbutton – rechte Maustaste – APPS</a:t>
            </a:r>
          </a:p>
          <a:p>
            <a:pPr marL="0" indent="0">
              <a:buNone/>
            </a:pPr>
            <a:r>
              <a:rPr lang="de-DE" sz="2000" dirty="0" err="1"/>
              <a:t>WiseCare</a:t>
            </a:r>
            <a:r>
              <a:rPr lang="de-DE" sz="2000" dirty="0"/>
              <a:t> oder CC-Cleaner zum Bereinigen des Registry</a:t>
            </a:r>
          </a:p>
          <a:p>
            <a:pPr marL="0" indent="0">
              <a:buNone/>
            </a:pPr>
            <a:br>
              <a:rPr lang="de-DE" sz="24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554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b="1" dirty="0"/>
              <a:t>Programme, APPS und Internet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400" b="1" dirty="0" err="1"/>
              <a:t>Bloatware</a:t>
            </a:r>
            <a:r>
              <a:rPr lang="de-DE" sz="2400" b="1" dirty="0"/>
              <a:t> nach </a:t>
            </a:r>
            <a:r>
              <a:rPr lang="de-DE" sz="2400" b="1" dirty="0" err="1"/>
              <a:t>Neunistallation</a:t>
            </a:r>
            <a:endParaRPr lang="de-DE" sz="2400" b="1" dirty="0"/>
          </a:p>
          <a:p>
            <a:pPr marL="0" indent="0">
              <a:buNone/>
            </a:pPr>
            <a:r>
              <a:rPr lang="de-DE" sz="2400" b="1" dirty="0"/>
              <a:t>Installierte Daten- und Internetbrowser (Anzeigeprogramm) und ihre Alternativen</a:t>
            </a:r>
          </a:p>
          <a:p>
            <a:pPr marL="0" indent="0">
              <a:buNone/>
            </a:pPr>
            <a:r>
              <a:rPr lang="de-DE" sz="2400" b="1" dirty="0"/>
              <a:t>Herkunft und (Fehler-)Meldungen </a:t>
            </a:r>
          </a:p>
          <a:p>
            <a:pPr marL="0" indent="0">
              <a:buNone/>
            </a:pPr>
            <a:r>
              <a:rPr lang="de-DE" sz="2400" b="1" dirty="0"/>
              <a:t>Wie reagiere ich auf solche Meldungen? Versteckte Einstellungen</a:t>
            </a:r>
          </a:p>
          <a:p>
            <a:pPr marL="0" indent="0">
              <a:buNone/>
            </a:pPr>
            <a:r>
              <a:rPr lang="de-DE" sz="2400" b="1" dirty="0"/>
              <a:t>Tastenkombinationen zum schnelleren Arbeiten</a:t>
            </a:r>
          </a:p>
          <a:p>
            <a:pPr marL="0" indent="0">
              <a:buNone/>
            </a:pPr>
            <a:r>
              <a:rPr lang="de-DE" sz="2400" b="1" dirty="0"/>
              <a:t>Verschiedene Desktops</a:t>
            </a:r>
          </a:p>
          <a:p>
            <a:pPr marL="0" indent="0">
              <a:buNone/>
            </a:pPr>
            <a:br>
              <a:rPr lang="de-DE" sz="24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Entwicklung der PC und Betriebssysteme</a:t>
            </a:r>
          </a:p>
          <a:p>
            <a:r>
              <a:rPr lang="de-DE" dirty="0">
                <a:cs typeface="Vrinda" panose="020B0502040204020203" pitchFamily="34" charset="0"/>
              </a:rPr>
              <a:t>Aufbau des PC 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Grundeinstellungen nach Neuinstallation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Programme, APPs und die Möglichkeiten des Internets</a:t>
            </a:r>
          </a:p>
          <a:p>
            <a:r>
              <a:rPr lang="de-DE" dirty="0">
                <a:cs typeface="Vrinda" panose="020B0502040204020203" pitchFamily="34" charset="0"/>
              </a:rPr>
              <a:t>Pflege von Windows 10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r>
              <a:rPr lang="de-DE" dirty="0">
                <a:cs typeface="Vrinda" panose="020B0502040204020203" pitchFamily="34" charset="0"/>
              </a:rPr>
              <a:t>WLAN zur Schulung:</a:t>
            </a:r>
            <a:br>
              <a:rPr lang="de-DE" dirty="0">
                <a:cs typeface="Vrinda" panose="020B0502040204020203" pitchFamily="34" charset="0"/>
              </a:rPr>
            </a:b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„</a:t>
            </a:r>
            <a:r>
              <a:rPr lang="de-DE" dirty="0" err="1">
                <a:cs typeface="Vrinda" panose="020B0502040204020203" pitchFamily="34" charset="0"/>
              </a:rPr>
              <a:t>RBAuto</a:t>
            </a:r>
            <a:r>
              <a:rPr lang="de-DE" dirty="0">
                <a:cs typeface="Vrinda" panose="020B0502040204020203" pitchFamily="34" charset="0"/>
              </a:rPr>
              <a:t>“ und „RBAuto1“</a:t>
            </a:r>
            <a:br>
              <a:rPr lang="de-DE" dirty="0">
                <a:cs typeface="Vrinda" panose="020B0502040204020203" pitchFamily="34" charset="0"/>
              </a:rPr>
            </a:br>
            <a:r>
              <a:rPr lang="de-DE" dirty="0">
                <a:cs typeface="Vrinda" panose="020B0502040204020203" pitchFamily="34" charset="0"/>
              </a:rPr>
              <a:t>Passwort: 15015615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563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1872</Words>
  <Application>Microsoft Office PowerPoint</Application>
  <PresentationFormat>Breitbild</PresentationFormat>
  <Paragraphs>291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Rüdiger Bäz ruediger@baez-elmenhorst.de</dc:title>
  <dc:creator>Rüdiger Bäz</dc:creator>
  <cp:lastModifiedBy>Rüdiger Bäz</cp:lastModifiedBy>
  <cp:revision>12</cp:revision>
  <dcterms:created xsi:type="dcterms:W3CDTF">2019-11-23T11:00:54Z</dcterms:created>
  <dcterms:modified xsi:type="dcterms:W3CDTF">2021-11-23T17:10:31Z</dcterms:modified>
</cp:coreProperties>
</file>