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9" r:id="rId14"/>
    <p:sldId id="268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D7C40E-DC3F-4FDD-A1B4-CE833EF94615}" v="75" dt="2020-01-06T08:11:42.5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7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üdiger Bäz" userId="8e696382c6b266eb" providerId="LiveId" clId="{00ED6351-D4C3-4A43-9586-615825C80894}"/>
    <pc:docChg chg="undo custSel addSld modSld sldOrd">
      <pc:chgData name="Rüdiger Bäz" userId="8e696382c6b266eb" providerId="LiveId" clId="{00ED6351-D4C3-4A43-9586-615825C80894}" dt="2019-12-16T15:11:45.902" v="1607" actId="207"/>
      <pc:docMkLst>
        <pc:docMk/>
      </pc:docMkLst>
      <pc:sldChg chg="modSp add">
        <pc:chgData name="Rüdiger Bäz" userId="8e696382c6b266eb" providerId="LiveId" clId="{00ED6351-D4C3-4A43-9586-615825C80894}" dt="2019-12-16T14:32:38.999" v="867" actId="20577"/>
        <pc:sldMkLst>
          <pc:docMk/>
          <pc:sldMk cId="849250759" sldId="258"/>
        </pc:sldMkLst>
        <pc:spChg chg="mod">
          <ac:chgData name="Rüdiger Bäz" userId="8e696382c6b266eb" providerId="LiveId" clId="{00ED6351-D4C3-4A43-9586-615825C80894}" dt="2019-12-16T14:32:38.999" v="867" actId="20577"/>
          <ac:spMkLst>
            <pc:docMk/>
            <pc:sldMk cId="849250759" sldId="258"/>
            <ac:spMk id="7" creationId="{5EB32911-3102-4ED9-9555-9D76621C32AC}"/>
          </ac:spMkLst>
        </pc:spChg>
      </pc:sldChg>
      <pc:sldChg chg="add">
        <pc:chgData name="Rüdiger Bäz" userId="8e696382c6b266eb" providerId="LiveId" clId="{00ED6351-D4C3-4A43-9586-615825C80894}" dt="2019-11-23T15:14:52.712" v="429"/>
        <pc:sldMkLst>
          <pc:docMk/>
          <pc:sldMk cId="1567220777" sldId="259"/>
        </pc:sldMkLst>
      </pc:sldChg>
      <pc:sldChg chg="modSp add">
        <pc:chgData name="Rüdiger Bäz" userId="8e696382c6b266eb" providerId="LiveId" clId="{00ED6351-D4C3-4A43-9586-615825C80894}" dt="2019-12-16T14:39:14.168" v="915" actId="20577"/>
        <pc:sldMkLst>
          <pc:docMk/>
          <pc:sldMk cId="170950704" sldId="260"/>
        </pc:sldMkLst>
        <pc:spChg chg="mod">
          <ac:chgData name="Rüdiger Bäz" userId="8e696382c6b266eb" providerId="LiveId" clId="{00ED6351-D4C3-4A43-9586-615825C80894}" dt="2019-12-16T14:39:14.168" v="915" actId="20577"/>
          <ac:spMkLst>
            <pc:docMk/>
            <pc:sldMk cId="170950704" sldId="260"/>
            <ac:spMk id="7" creationId="{5EB32911-3102-4ED9-9555-9D76621C32AC}"/>
          </ac:spMkLst>
        </pc:spChg>
      </pc:sldChg>
      <pc:sldChg chg="modSp">
        <pc:chgData name="Rüdiger Bäz" userId="8e696382c6b266eb" providerId="LiveId" clId="{00ED6351-D4C3-4A43-9586-615825C80894}" dt="2019-12-16T14:35:35.370" v="879" actId="20577"/>
        <pc:sldMkLst>
          <pc:docMk/>
          <pc:sldMk cId="3788040800" sldId="261"/>
        </pc:sldMkLst>
        <pc:spChg chg="mod">
          <ac:chgData name="Rüdiger Bäz" userId="8e696382c6b266eb" providerId="LiveId" clId="{00ED6351-D4C3-4A43-9586-615825C80894}" dt="2019-12-16T14:35:35.370" v="879" actId="20577"/>
          <ac:spMkLst>
            <pc:docMk/>
            <pc:sldMk cId="3788040800" sldId="261"/>
            <ac:spMk id="7" creationId="{5EB32911-3102-4ED9-9555-9D76621C32AC}"/>
          </ac:spMkLst>
        </pc:spChg>
      </pc:sldChg>
      <pc:sldChg chg="modSp">
        <pc:chgData name="Rüdiger Bäz" userId="8e696382c6b266eb" providerId="LiveId" clId="{00ED6351-D4C3-4A43-9586-615825C80894}" dt="2019-12-16T14:42:39.742" v="956" actId="20577"/>
        <pc:sldMkLst>
          <pc:docMk/>
          <pc:sldMk cId="503057029" sldId="262"/>
        </pc:sldMkLst>
        <pc:spChg chg="mod">
          <ac:chgData name="Rüdiger Bäz" userId="8e696382c6b266eb" providerId="LiveId" clId="{00ED6351-D4C3-4A43-9586-615825C80894}" dt="2019-12-16T14:42:39.742" v="956" actId="20577"/>
          <ac:spMkLst>
            <pc:docMk/>
            <pc:sldMk cId="503057029" sldId="262"/>
            <ac:spMk id="7" creationId="{5EB32911-3102-4ED9-9555-9D76621C32AC}"/>
          </ac:spMkLst>
        </pc:spChg>
      </pc:sldChg>
      <pc:sldChg chg="modSp">
        <pc:chgData name="Rüdiger Bäz" userId="8e696382c6b266eb" providerId="LiveId" clId="{00ED6351-D4C3-4A43-9586-615825C80894}" dt="2019-12-16T14:43:55.164" v="957" actId="113"/>
        <pc:sldMkLst>
          <pc:docMk/>
          <pc:sldMk cId="648995222" sldId="264"/>
        </pc:sldMkLst>
        <pc:spChg chg="mod">
          <ac:chgData name="Rüdiger Bäz" userId="8e696382c6b266eb" providerId="LiveId" clId="{00ED6351-D4C3-4A43-9586-615825C80894}" dt="2019-12-16T14:43:55.164" v="957" actId="113"/>
          <ac:spMkLst>
            <pc:docMk/>
            <pc:sldMk cId="648995222" sldId="264"/>
            <ac:spMk id="7" creationId="{5EB32911-3102-4ED9-9555-9D76621C32AC}"/>
          </ac:spMkLst>
        </pc:spChg>
      </pc:sldChg>
      <pc:sldChg chg="modSp">
        <pc:chgData name="Rüdiger Bäz" userId="8e696382c6b266eb" providerId="LiveId" clId="{00ED6351-D4C3-4A43-9586-615825C80894}" dt="2019-12-16T14:45:30.161" v="972" actId="20577"/>
        <pc:sldMkLst>
          <pc:docMk/>
          <pc:sldMk cId="4121208682" sldId="265"/>
        </pc:sldMkLst>
        <pc:spChg chg="mod">
          <ac:chgData name="Rüdiger Bäz" userId="8e696382c6b266eb" providerId="LiveId" clId="{00ED6351-D4C3-4A43-9586-615825C80894}" dt="2019-12-16T14:45:30.161" v="972" actId="20577"/>
          <ac:spMkLst>
            <pc:docMk/>
            <pc:sldMk cId="4121208682" sldId="265"/>
            <ac:spMk id="7" creationId="{5EB32911-3102-4ED9-9555-9D76621C32AC}"/>
          </ac:spMkLst>
        </pc:spChg>
      </pc:sldChg>
      <pc:sldChg chg="modSp add ord">
        <pc:chgData name="Rüdiger Bäz" userId="8e696382c6b266eb" providerId="LiveId" clId="{00ED6351-D4C3-4A43-9586-615825C80894}" dt="2019-12-16T15:11:45.902" v="1607" actId="207"/>
        <pc:sldMkLst>
          <pc:docMk/>
          <pc:sldMk cId="3601376933" sldId="268"/>
        </pc:sldMkLst>
        <pc:spChg chg="mod">
          <ac:chgData name="Rüdiger Bäz" userId="8e696382c6b266eb" providerId="LiveId" clId="{00ED6351-D4C3-4A43-9586-615825C80894}" dt="2019-12-16T15:10:31.771" v="1605" actId="108"/>
          <ac:spMkLst>
            <pc:docMk/>
            <pc:sldMk cId="3601376933" sldId="268"/>
            <ac:spMk id="6" creationId="{F7B48945-CB21-4EDF-AC70-B6E057BEA69F}"/>
          </ac:spMkLst>
        </pc:spChg>
        <pc:spChg chg="mod">
          <ac:chgData name="Rüdiger Bäz" userId="8e696382c6b266eb" providerId="LiveId" clId="{00ED6351-D4C3-4A43-9586-615825C80894}" dt="2019-12-16T15:11:45.902" v="1607" actId="207"/>
          <ac:spMkLst>
            <pc:docMk/>
            <pc:sldMk cId="3601376933" sldId="268"/>
            <ac:spMk id="7" creationId="{5EB32911-3102-4ED9-9555-9D76621C32AC}"/>
          </ac:spMkLst>
        </pc:spChg>
      </pc:sldChg>
    </pc:docChg>
  </pc:docChgLst>
  <pc:docChgLst>
    <pc:chgData name="Rüdiger Bäz" userId="8e696382c6b266eb" providerId="LiveId" clId="{60D7C40E-DC3F-4FDD-A1B4-CE833EF94615}"/>
    <pc:docChg chg="undo custSel addSld delSld modSld modMainMaster">
      <pc:chgData name="Rüdiger Bäz" userId="8e696382c6b266eb" providerId="LiveId" clId="{60D7C40E-DC3F-4FDD-A1B4-CE833EF94615}" dt="2020-01-06T10:17:26.243" v="3779" actId="255"/>
      <pc:docMkLst>
        <pc:docMk/>
      </pc:docMkLst>
      <pc:sldChg chg="addSp delSp modSp">
        <pc:chgData name="Rüdiger Bäz" userId="8e696382c6b266eb" providerId="LiveId" clId="{60D7C40E-DC3F-4FDD-A1B4-CE833EF94615}" dt="2020-01-06T10:14:23.967" v="3749" actId="255"/>
        <pc:sldMkLst>
          <pc:docMk/>
          <pc:sldMk cId="2453608760" sldId="256"/>
        </pc:sldMkLst>
        <pc:spChg chg="mod">
          <ac:chgData name="Rüdiger Bäz" userId="8e696382c6b266eb" providerId="LiveId" clId="{60D7C40E-DC3F-4FDD-A1B4-CE833EF94615}" dt="2019-12-16T08:49:51.964" v="816" actId="2711"/>
          <ac:spMkLst>
            <pc:docMk/>
            <pc:sldMk cId="2453608760" sldId="256"/>
            <ac:spMk id="4" creationId="{5CF093FA-6505-4D62-BC78-F24A1605FDF9}"/>
          </ac:spMkLst>
        </pc:spChg>
        <pc:spChg chg="del mod">
          <ac:chgData name="Rüdiger Bäz" userId="8e696382c6b266eb" providerId="LiveId" clId="{60D7C40E-DC3F-4FDD-A1B4-CE833EF94615}" dt="2019-11-23T11:15:08.080" v="55"/>
          <ac:spMkLst>
            <pc:docMk/>
            <pc:sldMk cId="2453608760" sldId="256"/>
            <ac:spMk id="5" creationId="{3CAA5427-29D0-42D1-A661-7FCE36EDEFEE}"/>
          </ac:spMkLst>
        </pc:spChg>
        <pc:spChg chg="mod">
          <ac:chgData name="Rüdiger Bäz" userId="8e696382c6b266eb" providerId="LiveId" clId="{60D7C40E-DC3F-4FDD-A1B4-CE833EF94615}" dt="2020-01-06T08:10:48.456" v="3648"/>
          <ac:spMkLst>
            <pc:docMk/>
            <pc:sldMk cId="2453608760" sldId="256"/>
            <ac:spMk id="6" creationId="{F7B48945-CB21-4EDF-AC70-B6E057BEA69F}"/>
          </ac:spMkLst>
        </pc:spChg>
        <pc:spChg chg="add mod">
          <ac:chgData name="Rüdiger Bäz" userId="8e696382c6b266eb" providerId="LiveId" clId="{60D7C40E-DC3F-4FDD-A1B4-CE833EF94615}" dt="2020-01-06T10:14:23.967" v="3749" actId="255"/>
          <ac:spMkLst>
            <pc:docMk/>
            <pc:sldMk cId="2453608760" sldId="256"/>
            <ac:spMk id="7" creationId="{5EB32911-3102-4ED9-9555-9D76621C32AC}"/>
          </ac:spMkLst>
        </pc:spChg>
      </pc:sldChg>
      <pc:sldChg chg="add del">
        <pc:chgData name="Rüdiger Bäz" userId="8e696382c6b266eb" providerId="LiveId" clId="{60D7C40E-DC3F-4FDD-A1B4-CE833EF94615}" dt="2019-11-23T11:17:23.483" v="111" actId="2696"/>
        <pc:sldMkLst>
          <pc:docMk/>
          <pc:sldMk cId="458109886" sldId="257"/>
        </pc:sldMkLst>
      </pc:sldChg>
      <pc:sldChg chg="modSp add">
        <pc:chgData name="Rüdiger Bäz" userId="8e696382c6b266eb" providerId="LiveId" clId="{60D7C40E-DC3F-4FDD-A1B4-CE833EF94615}" dt="2020-01-06T10:14:39.919" v="3752" actId="27636"/>
        <pc:sldMkLst>
          <pc:docMk/>
          <pc:sldMk cId="1854960573" sldId="257"/>
        </pc:sldMkLst>
        <pc:spChg chg="mod">
          <ac:chgData name="Rüdiger Bäz" userId="8e696382c6b266eb" providerId="LiveId" clId="{60D7C40E-DC3F-4FDD-A1B4-CE833EF94615}" dt="2019-12-16T08:50:13.916" v="817" actId="2711"/>
          <ac:spMkLst>
            <pc:docMk/>
            <pc:sldMk cId="1854960573" sldId="257"/>
            <ac:spMk id="4" creationId="{5CF093FA-6505-4D62-BC78-F24A1605FDF9}"/>
          </ac:spMkLst>
        </pc:spChg>
        <pc:spChg chg="mod">
          <ac:chgData name="Rüdiger Bäz" userId="8e696382c6b266eb" providerId="LiveId" clId="{60D7C40E-DC3F-4FDD-A1B4-CE833EF94615}" dt="2020-01-06T08:10:37.705" v="3646"/>
          <ac:spMkLst>
            <pc:docMk/>
            <pc:sldMk cId="1854960573" sldId="257"/>
            <ac:spMk id="6" creationId="{F7B48945-CB21-4EDF-AC70-B6E057BEA69F}"/>
          </ac:spMkLst>
        </pc:spChg>
        <pc:spChg chg="mod">
          <ac:chgData name="Rüdiger Bäz" userId="8e696382c6b266eb" providerId="LiveId" clId="{60D7C40E-DC3F-4FDD-A1B4-CE833EF94615}" dt="2020-01-06T10:14:39.919" v="3752" actId="27636"/>
          <ac:spMkLst>
            <pc:docMk/>
            <pc:sldMk cId="1854960573" sldId="257"/>
            <ac:spMk id="7" creationId="{5EB32911-3102-4ED9-9555-9D76621C32AC}"/>
          </ac:spMkLst>
        </pc:spChg>
      </pc:sldChg>
      <pc:sldChg chg="add del">
        <pc:chgData name="Rüdiger Bäz" userId="8e696382c6b266eb" providerId="LiveId" clId="{60D7C40E-DC3F-4FDD-A1B4-CE833EF94615}" dt="2019-11-23T11:13:24.487" v="47" actId="2696"/>
        <pc:sldMkLst>
          <pc:docMk/>
          <pc:sldMk cId="3529692157" sldId="257"/>
        </pc:sldMkLst>
      </pc:sldChg>
      <pc:sldChg chg="modSp">
        <pc:chgData name="Rüdiger Bäz" userId="8e696382c6b266eb" providerId="LiveId" clId="{60D7C40E-DC3F-4FDD-A1B4-CE833EF94615}" dt="2020-01-06T10:14:52.403" v="3753" actId="255"/>
        <pc:sldMkLst>
          <pc:docMk/>
          <pc:sldMk cId="849250759" sldId="258"/>
        </pc:sldMkLst>
        <pc:spChg chg="mod">
          <ac:chgData name="Rüdiger Bäz" userId="8e696382c6b266eb" providerId="LiveId" clId="{60D7C40E-DC3F-4FDD-A1B4-CE833EF94615}" dt="2019-12-16T08:50:24.791" v="818" actId="2711"/>
          <ac:spMkLst>
            <pc:docMk/>
            <pc:sldMk cId="849250759" sldId="258"/>
            <ac:spMk id="4" creationId="{5CF093FA-6505-4D62-BC78-F24A1605FDF9}"/>
          </ac:spMkLst>
        </pc:spChg>
        <pc:spChg chg="mod">
          <ac:chgData name="Rüdiger Bäz" userId="8e696382c6b266eb" providerId="LiveId" clId="{60D7C40E-DC3F-4FDD-A1B4-CE833EF94615}" dt="2020-01-06T08:10:31.846" v="3644"/>
          <ac:spMkLst>
            <pc:docMk/>
            <pc:sldMk cId="849250759" sldId="258"/>
            <ac:spMk id="6" creationId="{F7B48945-CB21-4EDF-AC70-B6E057BEA69F}"/>
          </ac:spMkLst>
        </pc:spChg>
        <pc:spChg chg="mod">
          <ac:chgData name="Rüdiger Bäz" userId="8e696382c6b266eb" providerId="LiveId" clId="{60D7C40E-DC3F-4FDD-A1B4-CE833EF94615}" dt="2020-01-06T10:14:52.403" v="3753" actId="255"/>
          <ac:spMkLst>
            <pc:docMk/>
            <pc:sldMk cId="849250759" sldId="258"/>
            <ac:spMk id="7" creationId="{5EB32911-3102-4ED9-9555-9D76621C32AC}"/>
          </ac:spMkLst>
        </pc:spChg>
      </pc:sldChg>
      <pc:sldChg chg="add del">
        <pc:chgData name="Rüdiger Bäz" userId="8e696382c6b266eb" providerId="LiveId" clId="{60D7C40E-DC3F-4FDD-A1B4-CE833EF94615}" dt="2019-11-23T11:17:26.967" v="112" actId="2696"/>
        <pc:sldMkLst>
          <pc:docMk/>
          <pc:sldMk cId="987190143" sldId="258"/>
        </pc:sldMkLst>
      </pc:sldChg>
      <pc:sldChg chg="add del">
        <pc:chgData name="Rüdiger Bäz" userId="8e696382c6b266eb" providerId="LiveId" clId="{60D7C40E-DC3F-4FDD-A1B4-CE833EF94615}" dt="2019-11-23T11:13:20.675" v="43" actId="2696"/>
        <pc:sldMkLst>
          <pc:docMk/>
          <pc:sldMk cId="2356877446" sldId="258"/>
        </pc:sldMkLst>
      </pc:sldChg>
      <pc:sldChg chg="modSp">
        <pc:chgData name="Rüdiger Bäz" userId="8e696382c6b266eb" providerId="LiveId" clId="{60D7C40E-DC3F-4FDD-A1B4-CE833EF94615}" dt="2020-01-06T10:15:11.918" v="3755" actId="255"/>
        <pc:sldMkLst>
          <pc:docMk/>
          <pc:sldMk cId="1567220777" sldId="259"/>
        </pc:sldMkLst>
        <pc:spChg chg="mod">
          <ac:chgData name="Rüdiger Bäz" userId="8e696382c6b266eb" providerId="LiveId" clId="{60D7C40E-DC3F-4FDD-A1B4-CE833EF94615}" dt="2019-12-16T08:51:11.071" v="821" actId="2711"/>
          <ac:spMkLst>
            <pc:docMk/>
            <pc:sldMk cId="1567220777" sldId="259"/>
            <ac:spMk id="4" creationId="{5CF093FA-6505-4D62-BC78-F24A1605FDF9}"/>
          </ac:spMkLst>
        </pc:spChg>
        <pc:spChg chg="mod">
          <ac:chgData name="Rüdiger Bäz" userId="8e696382c6b266eb" providerId="LiveId" clId="{60D7C40E-DC3F-4FDD-A1B4-CE833EF94615}" dt="2020-01-06T08:10:18.768" v="3641"/>
          <ac:spMkLst>
            <pc:docMk/>
            <pc:sldMk cId="1567220777" sldId="259"/>
            <ac:spMk id="6" creationId="{F7B48945-CB21-4EDF-AC70-B6E057BEA69F}"/>
          </ac:spMkLst>
        </pc:spChg>
        <pc:spChg chg="mod">
          <ac:chgData name="Rüdiger Bäz" userId="8e696382c6b266eb" providerId="LiveId" clId="{60D7C40E-DC3F-4FDD-A1B4-CE833EF94615}" dt="2020-01-06T10:15:11.918" v="3755" actId="255"/>
          <ac:spMkLst>
            <pc:docMk/>
            <pc:sldMk cId="1567220777" sldId="259"/>
            <ac:spMk id="7" creationId="{5EB32911-3102-4ED9-9555-9D76621C32AC}"/>
          </ac:spMkLst>
        </pc:spChg>
      </pc:sldChg>
      <pc:sldChg chg="add del">
        <pc:chgData name="Rüdiger Bäz" userId="8e696382c6b266eb" providerId="LiveId" clId="{60D7C40E-DC3F-4FDD-A1B4-CE833EF94615}" dt="2019-11-23T11:13:20.675" v="44" actId="2696"/>
        <pc:sldMkLst>
          <pc:docMk/>
          <pc:sldMk cId="3427605878" sldId="259"/>
        </pc:sldMkLst>
      </pc:sldChg>
      <pc:sldChg chg="add del">
        <pc:chgData name="Rüdiger Bäz" userId="8e696382c6b266eb" providerId="LiveId" clId="{60D7C40E-DC3F-4FDD-A1B4-CE833EF94615}" dt="2019-11-23T11:17:23.436" v="106" actId="2696"/>
        <pc:sldMkLst>
          <pc:docMk/>
          <pc:sldMk cId="3492463218" sldId="259"/>
        </pc:sldMkLst>
      </pc:sldChg>
      <pc:sldChg chg="modSp">
        <pc:chgData name="Rüdiger Bäz" userId="8e696382c6b266eb" providerId="LiveId" clId="{60D7C40E-DC3F-4FDD-A1B4-CE833EF94615}" dt="2020-01-06T08:10:26.956" v="3643"/>
        <pc:sldMkLst>
          <pc:docMk/>
          <pc:sldMk cId="170950704" sldId="260"/>
        </pc:sldMkLst>
        <pc:spChg chg="mod">
          <ac:chgData name="Rüdiger Bäz" userId="8e696382c6b266eb" providerId="LiveId" clId="{60D7C40E-DC3F-4FDD-A1B4-CE833EF94615}" dt="2019-12-16T08:50:35.869" v="819" actId="2711"/>
          <ac:spMkLst>
            <pc:docMk/>
            <pc:sldMk cId="170950704" sldId="260"/>
            <ac:spMk id="4" creationId="{5CF093FA-6505-4D62-BC78-F24A1605FDF9}"/>
          </ac:spMkLst>
        </pc:spChg>
        <pc:spChg chg="mod">
          <ac:chgData name="Rüdiger Bäz" userId="8e696382c6b266eb" providerId="LiveId" clId="{60D7C40E-DC3F-4FDD-A1B4-CE833EF94615}" dt="2020-01-06T08:10:26.956" v="3643"/>
          <ac:spMkLst>
            <pc:docMk/>
            <pc:sldMk cId="170950704" sldId="260"/>
            <ac:spMk id="6" creationId="{F7B48945-CB21-4EDF-AC70-B6E057BEA69F}"/>
          </ac:spMkLst>
        </pc:spChg>
        <pc:spChg chg="mod">
          <ac:chgData name="Rüdiger Bäz" userId="8e696382c6b266eb" providerId="LiveId" clId="{60D7C40E-DC3F-4FDD-A1B4-CE833EF94615}" dt="2019-12-16T08:52:58.445" v="834" actId="255"/>
          <ac:spMkLst>
            <pc:docMk/>
            <pc:sldMk cId="170950704" sldId="260"/>
            <ac:spMk id="7" creationId="{5EB32911-3102-4ED9-9555-9D76621C32AC}"/>
          </ac:spMkLst>
        </pc:spChg>
      </pc:sldChg>
      <pc:sldChg chg="add del">
        <pc:chgData name="Rüdiger Bäz" userId="8e696382c6b266eb" providerId="LiveId" clId="{60D7C40E-DC3F-4FDD-A1B4-CE833EF94615}" dt="2019-11-23T11:17:23.452" v="107" actId="2696"/>
        <pc:sldMkLst>
          <pc:docMk/>
          <pc:sldMk cId="3153334921" sldId="260"/>
        </pc:sldMkLst>
      </pc:sldChg>
      <pc:sldChg chg="modSp add del setBg">
        <pc:chgData name="Rüdiger Bäz" userId="8e696382c6b266eb" providerId="LiveId" clId="{60D7C40E-DC3F-4FDD-A1B4-CE833EF94615}" dt="2019-11-23T11:13:20.675" v="45" actId="2696"/>
        <pc:sldMkLst>
          <pc:docMk/>
          <pc:sldMk cId="3796039746" sldId="260"/>
        </pc:sldMkLst>
        <pc:spChg chg="mod">
          <ac:chgData name="Rüdiger Bäz" userId="8e696382c6b266eb" providerId="LiveId" clId="{60D7C40E-DC3F-4FDD-A1B4-CE833EF94615}" dt="2019-11-23T11:11:55.996" v="34" actId="113"/>
          <ac:spMkLst>
            <pc:docMk/>
            <pc:sldMk cId="3796039746" sldId="260"/>
            <ac:spMk id="4" creationId="{5CF093FA-6505-4D62-BC78-F24A1605FDF9}"/>
          </ac:spMkLst>
        </pc:spChg>
      </pc:sldChg>
      <pc:sldChg chg="add del">
        <pc:chgData name="Rüdiger Bäz" userId="8e696382c6b266eb" providerId="LiveId" clId="{60D7C40E-DC3F-4FDD-A1B4-CE833EF94615}" dt="2019-11-23T11:17:23.468" v="108" actId="2696"/>
        <pc:sldMkLst>
          <pc:docMk/>
          <pc:sldMk cId="2233998359" sldId="261"/>
        </pc:sldMkLst>
      </pc:sldChg>
      <pc:sldChg chg="add del">
        <pc:chgData name="Rüdiger Bäz" userId="8e696382c6b266eb" providerId="LiveId" clId="{60D7C40E-DC3F-4FDD-A1B4-CE833EF94615}" dt="2019-11-23T11:13:20.675" v="46" actId="2696"/>
        <pc:sldMkLst>
          <pc:docMk/>
          <pc:sldMk cId="3575979765" sldId="261"/>
        </pc:sldMkLst>
      </pc:sldChg>
      <pc:sldChg chg="modSp add">
        <pc:chgData name="Rüdiger Bäz" userId="8e696382c6b266eb" providerId="LiveId" clId="{60D7C40E-DC3F-4FDD-A1B4-CE833EF94615}" dt="2020-01-06T10:15:30.044" v="3758" actId="27636"/>
        <pc:sldMkLst>
          <pc:docMk/>
          <pc:sldMk cId="3788040800" sldId="261"/>
        </pc:sldMkLst>
        <pc:spChg chg="mod">
          <ac:chgData name="Rüdiger Bäz" userId="8e696382c6b266eb" providerId="LiveId" clId="{60D7C40E-DC3F-4FDD-A1B4-CE833EF94615}" dt="2020-01-06T08:10:12.597" v="3639"/>
          <ac:spMkLst>
            <pc:docMk/>
            <pc:sldMk cId="3788040800" sldId="261"/>
            <ac:spMk id="6" creationId="{F7B48945-CB21-4EDF-AC70-B6E057BEA69F}"/>
          </ac:spMkLst>
        </pc:spChg>
        <pc:spChg chg="mod">
          <ac:chgData name="Rüdiger Bäz" userId="8e696382c6b266eb" providerId="LiveId" clId="{60D7C40E-DC3F-4FDD-A1B4-CE833EF94615}" dt="2020-01-06T10:15:30.044" v="3758" actId="27636"/>
          <ac:spMkLst>
            <pc:docMk/>
            <pc:sldMk cId="3788040800" sldId="261"/>
            <ac:spMk id="7" creationId="{5EB32911-3102-4ED9-9555-9D76621C32AC}"/>
          </ac:spMkLst>
        </pc:spChg>
      </pc:sldChg>
      <pc:sldChg chg="modSp add">
        <pc:chgData name="Rüdiger Bäz" userId="8e696382c6b266eb" providerId="LiveId" clId="{60D7C40E-DC3F-4FDD-A1B4-CE833EF94615}" dt="2020-01-06T10:15:57.996" v="3764" actId="27636"/>
        <pc:sldMkLst>
          <pc:docMk/>
          <pc:sldMk cId="503057029" sldId="262"/>
        </pc:sldMkLst>
        <pc:spChg chg="mod">
          <ac:chgData name="Rüdiger Bäz" userId="8e696382c6b266eb" providerId="LiveId" clId="{60D7C40E-DC3F-4FDD-A1B4-CE833EF94615}" dt="2020-01-06T08:09:57.253" v="3635"/>
          <ac:spMkLst>
            <pc:docMk/>
            <pc:sldMk cId="503057029" sldId="262"/>
            <ac:spMk id="6" creationId="{F7B48945-CB21-4EDF-AC70-B6E057BEA69F}"/>
          </ac:spMkLst>
        </pc:spChg>
        <pc:spChg chg="mod">
          <ac:chgData name="Rüdiger Bäz" userId="8e696382c6b266eb" providerId="LiveId" clId="{60D7C40E-DC3F-4FDD-A1B4-CE833EF94615}" dt="2020-01-06T10:15:57.996" v="3764" actId="27636"/>
          <ac:spMkLst>
            <pc:docMk/>
            <pc:sldMk cId="503057029" sldId="262"/>
            <ac:spMk id="7" creationId="{5EB32911-3102-4ED9-9555-9D76621C32AC}"/>
          </ac:spMkLst>
        </pc:spChg>
      </pc:sldChg>
      <pc:sldChg chg="add del">
        <pc:chgData name="Rüdiger Bäz" userId="8e696382c6b266eb" providerId="LiveId" clId="{60D7C40E-DC3F-4FDD-A1B4-CE833EF94615}" dt="2019-11-23T11:13:20.675" v="42" actId="2696"/>
        <pc:sldMkLst>
          <pc:docMk/>
          <pc:sldMk cId="1258270194" sldId="262"/>
        </pc:sldMkLst>
      </pc:sldChg>
      <pc:sldChg chg="add del">
        <pc:chgData name="Rüdiger Bäz" userId="8e696382c6b266eb" providerId="LiveId" clId="{60D7C40E-DC3F-4FDD-A1B4-CE833EF94615}" dt="2019-11-23T11:17:23.483" v="109" actId="2696"/>
        <pc:sldMkLst>
          <pc:docMk/>
          <pc:sldMk cId="2720491409" sldId="262"/>
        </pc:sldMkLst>
      </pc:sldChg>
      <pc:sldChg chg="modSp add">
        <pc:chgData name="Rüdiger Bäz" userId="8e696382c6b266eb" providerId="LiveId" clId="{60D7C40E-DC3F-4FDD-A1B4-CE833EF94615}" dt="2020-01-06T10:15:42.543" v="3761" actId="255"/>
        <pc:sldMkLst>
          <pc:docMk/>
          <pc:sldMk cId="962563779" sldId="263"/>
        </pc:sldMkLst>
        <pc:spChg chg="mod">
          <ac:chgData name="Rüdiger Bäz" userId="8e696382c6b266eb" providerId="LiveId" clId="{60D7C40E-DC3F-4FDD-A1B4-CE833EF94615}" dt="2020-01-06T08:10:05.503" v="3637"/>
          <ac:spMkLst>
            <pc:docMk/>
            <pc:sldMk cId="962563779" sldId="263"/>
            <ac:spMk id="6" creationId="{F7B48945-CB21-4EDF-AC70-B6E057BEA69F}"/>
          </ac:spMkLst>
        </pc:spChg>
        <pc:spChg chg="mod">
          <ac:chgData name="Rüdiger Bäz" userId="8e696382c6b266eb" providerId="LiveId" clId="{60D7C40E-DC3F-4FDD-A1B4-CE833EF94615}" dt="2020-01-06T10:15:42.543" v="3761" actId="255"/>
          <ac:spMkLst>
            <pc:docMk/>
            <pc:sldMk cId="962563779" sldId="263"/>
            <ac:spMk id="7" creationId="{5EB32911-3102-4ED9-9555-9D76621C32AC}"/>
          </ac:spMkLst>
        </pc:spChg>
      </pc:sldChg>
      <pc:sldChg chg="add del">
        <pc:chgData name="Rüdiger Bäz" userId="8e696382c6b266eb" providerId="LiveId" clId="{60D7C40E-DC3F-4FDD-A1B4-CE833EF94615}" dt="2019-11-23T11:17:23.483" v="110" actId="2696"/>
        <pc:sldMkLst>
          <pc:docMk/>
          <pc:sldMk cId="968473721" sldId="263"/>
        </pc:sldMkLst>
      </pc:sldChg>
      <pc:sldChg chg="modSp add">
        <pc:chgData name="Rüdiger Bäz" userId="8e696382c6b266eb" providerId="LiveId" clId="{60D7C40E-DC3F-4FDD-A1B4-CE833EF94615}" dt="2020-01-06T10:16:08.793" v="3766" actId="27636"/>
        <pc:sldMkLst>
          <pc:docMk/>
          <pc:sldMk cId="648995222" sldId="264"/>
        </pc:sldMkLst>
        <pc:spChg chg="mod">
          <ac:chgData name="Rüdiger Bäz" userId="8e696382c6b266eb" providerId="LiveId" clId="{60D7C40E-DC3F-4FDD-A1B4-CE833EF94615}" dt="2020-01-06T08:09:50.363" v="3633"/>
          <ac:spMkLst>
            <pc:docMk/>
            <pc:sldMk cId="648995222" sldId="264"/>
            <ac:spMk id="6" creationId="{F7B48945-CB21-4EDF-AC70-B6E057BEA69F}"/>
          </ac:spMkLst>
        </pc:spChg>
        <pc:spChg chg="mod">
          <ac:chgData name="Rüdiger Bäz" userId="8e696382c6b266eb" providerId="LiveId" clId="{60D7C40E-DC3F-4FDD-A1B4-CE833EF94615}" dt="2020-01-06T10:16:08.793" v="3766" actId="27636"/>
          <ac:spMkLst>
            <pc:docMk/>
            <pc:sldMk cId="648995222" sldId="264"/>
            <ac:spMk id="7" creationId="{5EB32911-3102-4ED9-9555-9D76621C32AC}"/>
          </ac:spMkLst>
        </pc:spChg>
      </pc:sldChg>
      <pc:sldChg chg="modSp add">
        <pc:chgData name="Rüdiger Bäz" userId="8e696382c6b266eb" providerId="LiveId" clId="{60D7C40E-DC3F-4FDD-A1B4-CE833EF94615}" dt="2020-01-06T10:16:26.495" v="3770" actId="27636"/>
        <pc:sldMkLst>
          <pc:docMk/>
          <pc:sldMk cId="4121208682" sldId="265"/>
        </pc:sldMkLst>
        <pc:spChg chg="mod">
          <ac:chgData name="Rüdiger Bäz" userId="8e696382c6b266eb" providerId="LiveId" clId="{60D7C40E-DC3F-4FDD-A1B4-CE833EF94615}" dt="2020-01-06T08:09:43.316" v="3631"/>
          <ac:spMkLst>
            <pc:docMk/>
            <pc:sldMk cId="4121208682" sldId="265"/>
            <ac:spMk id="6" creationId="{F7B48945-CB21-4EDF-AC70-B6E057BEA69F}"/>
          </ac:spMkLst>
        </pc:spChg>
        <pc:spChg chg="mod">
          <ac:chgData name="Rüdiger Bäz" userId="8e696382c6b266eb" providerId="LiveId" clId="{60D7C40E-DC3F-4FDD-A1B4-CE833EF94615}" dt="2020-01-06T10:16:26.495" v="3770" actId="27636"/>
          <ac:spMkLst>
            <pc:docMk/>
            <pc:sldMk cId="4121208682" sldId="265"/>
            <ac:spMk id="7" creationId="{5EB32911-3102-4ED9-9555-9D76621C32AC}"/>
          </ac:spMkLst>
        </pc:spChg>
      </pc:sldChg>
      <pc:sldChg chg="addSp modSp add">
        <pc:chgData name="Rüdiger Bäz" userId="8e696382c6b266eb" providerId="LiveId" clId="{60D7C40E-DC3F-4FDD-A1B4-CE833EF94615}" dt="2020-01-06T10:16:38.698" v="3773" actId="255"/>
        <pc:sldMkLst>
          <pc:docMk/>
          <pc:sldMk cId="1914883308" sldId="266"/>
        </pc:sldMkLst>
        <pc:spChg chg="mod">
          <ac:chgData name="Rüdiger Bäz" userId="8e696382c6b266eb" providerId="LiveId" clId="{60D7C40E-DC3F-4FDD-A1B4-CE833EF94615}" dt="2020-01-06T08:09:34.945" v="3629"/>
          <ac:spMkLst>
            <pc:docMk/>
            <pc:sldMk cId="1914883308" sldId="266"/>
            <ac:spMk id="6" creationId="{F7B48945-CB21-4EDF-AC70-B6E057BEA69F}"/>
          </ac:spMkLst>
        </pc:spChg>
        <pc:spChg chg="mod">
          <ac:chgData name="Rüdiger Bäz" userId="8e696382c6b266eb" providerId="LiveId" clId="{60D7C40E-DC3F-4FDD-A1B4-CE833EF94615}" dt="2020-01-06T10:16:38.698" v="3773" actId="255"/>
          <ac:spMkLst>
            <pc:docMk/>
            <pc:sldMk cId="1914883308" sldId="266"/>
            <ac:spMk id="7" creationId="{5EB32911-3102-4ED9-9555-9D76621C32AC}"/>
          </ac:spMkLst>
        </pc:spChg>
        <pc:picChg chg="add mod">
          <ac:chgData name="Rüdiger Bäz" userId="8e696382c6b266eb" providerId="LiveId" clId="{60D7C40E-DC3F-4FDD-A1B4-CE833EF94615}" dt="2019-12-16T10:28:40.732" v="3234" actId="14100"/>
          <ac:picMkLst>
            <pc:docMk/>
            <pc:sldMk cId="1914883308" sldId="266"/>
            <ac:picMk id="2" creationId="{D44F9D08-5D57-4A0B-BD48-B0122EDB798B}"/>
          </ac:picMkLst>
        </pc:picChg>
      </pc:sldChg>
      <pc:sldChg chg="modSp add">
        <pc:chgData name="Rüdiger Bäz" userId="8e696382c6b266eb" providerId="LiveId" clId="{60D7C40E-DC3F-4FDD-A1B4-CE833EF94615}" dt="2020-01-06T10:16:56.541" v="3776" actId="20577"/>
        <pc:sldMkLst>
          <pc:docMk/>
          <pc:sldMk cId="3004879894" sldId="267"/>
        </pc:sldMkLst>
        <pc:spChg chg="mod">
          <ac:chgData name="Rüdiger Bäz" userId="8e696382c6b266eb" providerId="LiveId" clId="{60D7C40E-DC3F-4FDD-A1B4-CE833EF94615}" dt="2020-01-06T08:08:28.026" v="3626" actId="20577"/>
          <ac:spMkLst>
            <pc:docMk/>
            <pc:sldMk cId="3004879894" sldId="267"/>
            <ac:spMk id="6" creationId="{F7B48945-CB21-4EDF-AC70-B6E057BEA69F}"/>
          </ac:spMkLst>
        </pc:spChg>
        <pc:spChg chg="mod">
          <ac:chgData name="Rüdiger Bäz" userId="8e696382c6b266eb" providerId="LiveId" clId="{60D7C40E-DC3F-4FDD-A1B4-CE833EF94615}" dt="2020-01-06T10:16:56.541" v="3776" actId="20577"/>
          <ac:spMkLst>
            <pc:docMk/>
            <pc:sldMk cId="3004879894" sldId="267"/>
            <ac:spMk id="7" creationId="{5EB32911-3102-4ED9-9555-9D76621C32AC}"/>
          </ac:spMkLst>
        </pc:spChg>
      </pc:sldChg>
      <pc:sldChg chg="modSp">
        <pc:chgData name="Rüdiger Bäz" userId="8e696382c6b266eb" providerId="LiveId" clId="{60D7C40E-DC3F-4FDD-A1B4-CE833EF94615}" dt="2020-01-06T10:17:26.243" v="3779" actId="255"/>
        <pc:sldMkLst>
          <pc:docMk/>
          <pc:sldMk cId="3601376933" sldId="268"/>
        </pc:sldMkLst>
        <pc:spChg chg="mod">
          <ac:chgData name="Rüdiger Bäz" userId="8e696382c6b266eb" providerId="LiveId" clId="{60D7C40E-DC3F-4FDD-A1B4-CE833EF94615}" dt="2020-01-06T08:09:24.884" v="3627"/>
          <ac:spMkLst>
            <pc:docMk/>
            <pc:sldMk cId="3601376933" sldId="268"/>
            <ac:spMk id="6" creationId="{F7B48945-CB21-4EDF-AC70-B6E057BEA69F}"/>
          </ac:spMkLst>
        </pc:spChg>
        <pc:spChg chg="mod">
          <ac:chgData name="Rüdiger Bäz" userId="8e696382c6b266eb" providerId="LiveId" clId="{60D7C40E-DC3F-4FDD-A1B4-CE833EF94615}" dt="2020-01-06T10:17:26.243" v="3779" actId="255"/>
          <ac:spMkLst>
            <pc:docMk/>
            <pc:sldMk cId="3601376933" sldId="268"/>
            <ac:spMk id="7" creationId="{5EB32911-3102-4ED9-9555-9D76621C32AC}"/>
          </ac:spMkLst>
        </pc:spChg>
      </pc:sldChg>
      <pc:sldChg chg="modSp add">
        <pc:chgData name="Rüdiger Bäz" userId="8e696382c6b266eb" providerId="LiveId" clId="{60D7C40E-DC3F-4FDD-A1B4-CE833EF94615}" dt="2020-01-06T10:17:14.572" v="3778" actId="20577"/>
        <pc:sldMkLst>
          <pc:docMk/>
          <pc:sldMk cId="1265592732" sldId="269"/>
        </pc:sldMkLst>
        <pc:spChg chg="mod">
          <ac:chgData name="Rüdiger Bäz" userId="8e696382c6b266eb" providerId="LiveId" clId="{60D7C40E-DC3F-4FDD-A1B4-CE833EF94615}" dt="2020-01-06T08:12:19.905" v="3651" actId="108"/>
          <ac:spMkLst>
            <pc:docMk/>
            <pc:sldMk cId="1265592732" sldId="269"/>
            <ac:spMk id="6" creationId="{F7B48945-CB21-4EDF-AC70-B6E057BEA69F}"/>
          </ac:spMkLst>
        </pc:spChg>
        <pc:spChg chg="mod">
          <ac:chgData name="Rüdiger Bäz" userId="8e696382c6b266eb" providerId="LiveId" clId="{60D7C40E-DC3F-4FDD-A1B4-CE833EF94615}" dt="2020-01-06T10:17:14.572" v="3778" actId="20577"/>
          <ac:spMkLst>
            <pc:docMk/>
            <pc:sldMk cId="1265592732" sldId="269"/>
            <ac:spMk id="7" creationId="{5EB32911-3102-4ED9-9555-9D76621C32AC}"/>
          </ac:spMkLst>
        </pc:spChg>
      </pc:sldChg>
      <pc:sldMasterChg chg="setBg modSldLayout">
        <pc:chgData name="Rüdiger Bäz" userId="8e696382c6b266eb" providerId="LiveId" clId="{60D7C40E-DC3F-4FDD-A1B4-CE833EF94615}" dt="2019-11-23T11:10:40.366" v="8"/>
        <pc:sldMasterMkLst>
          <pc:docMk/>
          <pc:sldMasterMk cId="2516573431" sldId="2147483648"/>
        </pc:sldMasterMkLst>
        <pc:sldLayoutChg chg="setBg">
          <pc:chgData name="Rüdiger Bäz" userId="8e696382c6b266eb" providerId="LiveId" clId="{60D7C40E-DC3F-4FDD-A1B4-CE833EF94615}" dt="2019-11-23T11:10:40.366" v="8"/>
          <pc:sldLayoutMkLst>
            <pc:docMk/>
            <pc:sldMasterMk cId="2516573431" sldId="2147483648"/>
            <pc:sldLayoutMk cId="1773032264" sldId="2147483649"/>
          </pc:sldLayoutMkLst>
        </pc:sldLayoutChg>
        <pc:sldLayoutChg chg="setBg">
          <pc:chgData name="Rüdiger Bäz" userId="8e696382c6b266eb" providerId="LiveId" clId="{60D7C40E-DC3F-4FDD-A1B4-CE833EF94615}" dt="2019-11-23T11:10:40.366" v="8"/>
          <pc:sldLayoutMkLst>
            <pc:docMk/>
            <pc:sldMasterMk cId="2516573431" sldId="2147483648"/>
            <pc:sldLayoutMk cId="3357521521" sldId="2147483650"/>
          </pc:sldLayoutMkLst>
        </pc:sldLayoutChg>
        <pc:sldLayoutChg chg="setBg">
          <pc:chgData name="Rüdiger Bäz" userId="8e696382c6b266eb" providerId="LiveId" clId="{60D7C40E-DC3F-4FDD-A1B4-CE833EF94615}" dt="2019-11-23T11:10:40.366" v="8"/>
          <pc:sldLayoutMkLst>
            <pc:docMk/>
            <pc:sldMasterMk cId="2516573431" sldId="2147483648"/>
            <pc:sldLayoutMk cId="3171865146" sldId="2147483651"/>
          </pc:sldLayoutMkLst>
        </pc:sldLayoutChg>
        <pc:sldLayoutChg chg="setBg">
          <pc:chgData name="Rüdiger Bäz" userId="8e696382c6b266eb" providerId="LiveId" clId="{60D7C40E-DC3F-4FDD-A1B4-CE833EF94615}" dt="2019-11-23T11:10:40.366" v="8"/>
          <pc:sldLayoutMkLst>
            <pc:docMk/>
            <pc:sldMasterMk cId="2516573431" sldId="2147483648"/>
            <pc:sldLayoutMk cId="2344913491" sldId="2147483652"/>
          </pc:sldLayoutMkLst>
        </pc:sldLayoutChg>
        <pc:sldLayoutChg chg="setBg">
          <pc:chgData name="Rüdiger Bäz" userId="8e696382c6b266eb" providerId="LiveId" clId="{60D7C40E-DC3F-4FDD-A1B4-CE833EF94615}" dt="2019-11-23T11:10:40.366" v="8"/>
          <pc:sldLayoutMkLst>
            <pc:docMk/>
            <pc:sldMasterMk cId="2516573431" sldId="2147483648"/>
            <pc:sldLayoutMk cId="967436808" sldId="2147483653"/>
          </pc:sldLayoutMkLst>
        </pc:sldLayoutChg>
        <pc:sldLayoutChg chg="setBg">
          <pc:chgData name="Rüdiger Bäz" userId="8e696382c6b266eb" providerId="LiveId" clId="{60D7C40E-DC3F-4FDD-A1B4-CE833EF94615}" dt="2019-11-23T11:10:40.366" v="8"/>
          <pc:sldLayoutMkLst>
            <pc:docMk/>
            <pc:sldMasterMk cId="2516573431" sldId="2147483648"/>
            <pc:sldLayoutMk cId="4240525997" sldId="2147483654"/>
          </pc:sldLayoutMkLst>
        </pc:sldLayoutChg>
        <pc:sldLayoutChg chg="setBg">
          <pc:chgData name="Rüdiger Bäz" userId="8e696382c6b266eb" providerId="LiveId" clId="{60D7C40E-DC3F-4FDD-A1B4-CE833EF94615}" dt="2019-11-23T11:10:40.366" v="8"/>
          <pc:sldLayoutMkLst>
            <pc:docMk/>
            <pc:sldMasterMk cId="2516573431" sldId="2147483648"/>
            <pc:sldLayoutMk cId="3295978864" sldId="2147483655"/>
          </pc:sldLayoutMkLst>
        </pc:sldLayoutChg>
        <pc:sldLayoutChg chg="setBg">
          <pc:chgData name="Rüdiger Bäz" userId="8e696382c6b266eb" providerId="LiveId" clId="{60D7C40E-DC3F-4FDD-A1B4-CE833EF94615}" dt="2019-11-23T11:10:40.366" v="8"/>
          <pc:sldLayoutMkLst>
            <pc:docMk/>
            <pc:sldMasterMk cId="2516573431" sldId="2147483648"/>
            <pc:sldLayoutMk cId="3259371001" sldId="2147483656"/>
          </pc:sldLayoutMkLst>
        </pc:sldLayoutChg>
        <pc:sldLayoutChg chg="setBg">
          <pc:chgData name="Rüdiger Bäz" userId="8e696382c6b266eb" providerId="LiveId" clId="{60D7C40E-DC3F-4FDD-A1B4-CE833EF94615}" dt="2019-11-23T11:10:40.366" v="8"/>
          <pc:sldLayoutMkLst>
            <pc:docMk/>
            <pc:sldMasterMk cId="2516573431" sldId="2147483648"/>
            <pc:sldLayoutMk cId="1373131849" sldId="2147483657"/>
          </pc:sldLayoutMkLst>
        </pc:sldLayoutChg>
        <pc:sldLayoutChg chg="setBg">
          <pc:chgData name="Rüdiger Bäz" userId="8e696382c6b266eb" providerId="LiveId" clId="{60D7C40E-DC3F-4FDD-A1B4-CE833EF94615}" dt="2019-11-23T11:10:40.366" v="8"/>
          <pc:sldLayoutMkLst>
            <pc:docMk/>
            <pc:sldMasterMk cId="2516573431" sldId="2147483648"/>
            <pc:sldLayoutMk cId="801555410" sldId="2147483658"/>
          </pc:sldLayoutMkLst>
        </pc:sldLayoutChg>
        <pc:sldLayoutChg chg="setBg">
          <pc:chgData name="Rüdiger Bäz" userId="8e696382c6b266eb" providerId="LiveId" clId="{60D7C40E-DC3F-4FDD-A1B4-CE833EF94615}" dt="2019-11-23T11:10:40.366" v="8"/>
          <pc:sldLayoutMkLst>
            <pc:docMk/>
            <pc:sldMasterMk cId="2516573431" sldId="2147483648"/>
            <pc:sldLayoutMk cId="283728803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AE8FD3-E0BA-46DA-8F04-54A0BC3DFD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D36677A-D03C-42A0-8301-32931EB3A6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4E19B8-2676-4F43-93A6-1BEE433EA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2144-D0AF-4A09-BD6D-904EFE5CAC1A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9325CB3-1E2D-40F1-904D-BEB365A79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31FFA7-B47F-4493-93B6-00EA5199D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5A26-26B1-448F-A81D-97B7A5F3A2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3032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E1EC6-0235-45E5-A746-4D1AD4E7B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55D5F80-D4EE-4C7F-8041-41D95A20F5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CFA555-A1B0-41B2-81AE-2A61E422D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2144-D0AF-4A09-BD6D-904EFE5CAC1A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A91386-77DA-4719-A1D5-0033F66CE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FD168F-B9B0-438B-A0DA-0D8057E90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5A26-26B1-448F-A81D-97B7A5F3A2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1555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A5BD3C0-61EA-4795-AE97-00FDD545A1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2D93124-C7D9-477C-BEA1-6CBA874ABB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6C23BFF-8AE8-4203-A7AD-A29BC27BB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2144-D0AF-4A09-BD6D-904EFE5CAC1A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8CF85A-7245-4C5F-932E-E0AB08FD8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FC8980-61F5-43E7-AD86-A68D94813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5A26-26B1-448F-A81D-97B7A5F3A2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7288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B6C9EF-F23C-4CFD-A3B8-E669FC796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2D4DB2-B1AA-432D-9CF4-DEBCDB841B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30DDF6B-03BC-4267-ADF5-A164ED594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2144-D0AF-4A09-BD6D-904EFE5CAC1A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3E92D86-CBE3-4E2B-94CA-078272D5F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99328E-CD3D-4AE4-873A-8A7C88B5C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5A26-26B1-448F-A81D-97B7A5F3A2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7521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3A6B5F-2F89-4A91-9423-472FE8DC0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1B8F069-7D54-438F-B1AB-71D27CAAE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795E781-B4AD-4F8E-A00C-F02772DAC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2144-D0AF-4A09-BD6D-904EFE5CAC1A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1034600-4B3D-4F2E-971D-8D57EE0AC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F6F22D-0724-4163-BF7B-6D2FAABFF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5A26-26B1-448F-A81D-97B7A5F3A2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1865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1C3CDC-AB12-4CFC-BD59-AF7701D03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F897E49-75C5-4434-97EE-4A5DA63E65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133CDB1-2081-4AC7-90FC-A07AD1DF45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560E42-1F17-4481-ABDC-A47818A90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2144-D0AF-4A09-BD6D-904EFE5CAC1A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CE7657A-C324-4E82-B78A-4EF60F3F1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F66C42C-5828-4EDD-A987-4893E4DBA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5A26-26B1-448F-A81D-97B7A5F3A2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4913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8B4CDD-C7FB-4CB0-9928-6CD8EA49B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7FB6CF0-2244-4E5C-804A-C0CC90CA8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F5D1B63-F91B-496A-A5F5-4CDB1FF585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1D4C043-6D89-4D0D-9C5A-44C7ECF9B3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B435330-4120-4BF0-956E-F4901DB8D2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B5BE7B1-DB41-4D89-B4ED-DAAB8D32B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2144-D0AF-4A09-BD6D-904EFE5CAC1A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2B070D0-21A5-46A0-B326-BEDB00FD2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A2C17C5-2042-4B41-836A-1C83FB461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5A26-26B1-448F-A81D-97B7A5F3A2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7436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BDBD89-B05F-4974-83CF-3B60F08E0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46A74A5-30FC-4CD3-A620-F4C0618B0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2144-D0AF-4A09-BD6D-904EFE5CAC1A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41F3039-BF5F-4495-99AB-36D6CEC85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D7722A0-007F-44EE-97C2-F9FCEF5A7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5A26-26B1-448F-A81D-97B7A5F3A2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0525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30FD81C-90A6-4487-B393-F9253A67F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2144-D0AF-4A09-BD6D-904EFE5CAC1A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EDF083F-63EE-40A9-8E4E-A4BA43C0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2D63830-70D2-4370-AC89-DCE3C0452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5A26-26B1-448F-A81D-97B7A5F3A2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5978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6AC88F-0C8F-4ADB-8747-DE1C15625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C36CA7D-68D6-4DC5-AF3D-07ACDA547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C30ED60-AA10-42CB-8E91-C0F8BC894C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26E9977-F6A1-4B2A-8822-4FFF7AF78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2144-D0AF-4A09-BD6D-904EFE5CAC1A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38C2287-30E4-4436-8ABB-462210908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0E4EC98-465E-43E6-A915-5CCCB01CA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5A26-26B1-448F-A81D-97B7A5F3A2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9371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243888-72FA-4364-A46B-42F435509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582D321-6989-4654-9744-A68BF4F7B5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B9BA1A1-7E77-41D8-BAAC-9D04EC80AA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9D50725-6341-46B3-B127-9C4010AD8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2144-D0AF-4A09-BD6D-904EFE5CAC1A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1DEAF9F-85F6-4F9A-A6E2-3B0589B28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EEE6394-378F-427B-9846-5621358B7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5A26-26B1-448F-A81D-97B7A5F3A2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3131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F398A60-9B1D-412F-9FAA-8E1462B63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D34CE74-FA07-453E-91EA-746BE77072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E02085C-7AFC-400E-9130-2D79900893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D2144-D0AF-4A09-BD6D-904EFE5CAC1A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B8E3D07-2413-44DD-828A-BAA8556F34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0907B-31B7-4A0E-A52C-B82319109A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95A26-26B1-448F-A81D-97B7A5F3A2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6573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CF093FA-6505-4D62-BC78-F24A1605F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723" y="457200"/>
            <a:ext cx="2631688" cy="81403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dirty="0">
                <a:latin typeface="+mn-lt"/>
                <a:cs typeface="Vrinda" panose="020B0502040204020203" pitchFamily="34" charset="0"/>
              </a:rPr>
              <a:t>Rüdiger Bäz</a:t>
            </a:r>
            <a:br>
              <a:rPr lang="de-DE" dirty="0">
                <a:latin typeface="+mn-lt"/>
                <a:cs typeface="Vrinda" panose="020B0502040204020203" pitchFamily="34" charset="0"/>
              </a:rPr>
            </a:br>
            <a:r>
              <a:rPr lang="de-DE" sz="1400" dirty="0">
                <a:latin typeface="+mn-lt"/>
                <a:cs typeface="Vrinda" panose="020B0502040204020203" pitchFamily="34" charset="0"/>
              </a:rPr>
              <a:t>ruediger@baez-elmenhorst.de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EB32911-3102-4ED9-9555-9D76621C3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9679" y="457200"/>
            <a:ext cx="8842916" cy="609971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de-DE" sz="12300" b="1" dirty="0"/>
              <a:t>Herzlich Willkommen zur Schulung </a:t>
            </a:r>
          </a:p>
          <a:p>
            <a:pPr marL="0" indent="0">
              <a:buNone/>
            </a:pPr>
            <a:r>
              <a:rPr lang="de-DE" sz="12300" b="1" dirty="0"/>
              <a:t>„Umgang mit Handy, Tablet, Laptop und PC durch Senioren“ </a:t>
            </a:r>
            <a:br>
              <a:rPr lang="de-DE" sz="12300" b="1" dirty="0"/>
            </a:br>
            <a:br>
              <a:rPr lang="de-DE" sz="12300" b="1" dirty="0"/>
            </a:br>
            <a:endParaRPr lang="de-DE" sz="8000" b="1" dirty="0"/>
          </a:p>
          <a:p>
            <a:pPr marL="742950" indent="-742950">
              <a:buAutoNum type="arabicPeriod"/>
            </a:pPr>
            <a:r>
              <a:rPr lang="de-DE" sz="8000" b="1" dirty="0"/>
              <a:t>Das Android-Smartphone</a:t>
            </a:r>
          </a:p>
          <a:p>
            <a:pPr marL="742950" indent="-742950">
              <a:buAutoNum type="arabicPeriod"/>
            </a:pPr>
            <a:r>
              <a:rPr lang="de-DE" sz="8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PC, Laptops und Tablets auf Windows (10) – Basis </a:t>
            </a:r>
          </a:p>
          <a:p>
            <a:pPr marL="742950" indent="-742950">
              <a:buAutoNum type="arabicPeriod"/>
            </a:pPr>
            <a:r>
              <a:rPr lang="de-DE" sz="8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Information, Kommunikation, kreatives Arbeiten mit Smartphone bis PC </a:t>
            </a:r>
          </a:p>
          <a:p>
            <a:pPr marL="742950" indent="-742950">
              <a:buAutoNum type="arabicPeriod"/>
            </a:pPr>
            <a:r>
              <a:rPr lang="de-DE" sz="8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Wie kann man Gefahren durch Hacker, Phishing, Viren, Würmer und Datensammlung umgehen? </a:t>
            </a:r>
          </a:p>
          <a:p>
            <a:pPr marL="742950" indent="-742950">
              <a:buAutoNum type="arabicPeriod"/>
            </a:pPr>
            <a:r>
              <a:rPr lang="de-DE" sz="8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Klärung vor Problemen der Teilnehmer nach eingereichten Fragen </a:t>
            </a:r>
            <a:br>
              <a:rPr lang="de-DE" sz="8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br>
              <a:rPr lang="de-DE" sz="8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br>
              <a:rPr lang="de-DE" sz="8000" b="1" dirty="0"/>
            </a:br>
            <a:br>
              <a:rPr lang="de-DE" sz="8000" b="1" dirty="0"/>
            </a:br>
            <a:endParaRPr lang="de-DE" sz="8000" b="1" dirty="0"/>
          </a:p>
          <a:p>
            <a:pPr marL="0" indent="0">
              <a:buNone/>
            </a:pPr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F7B48945-CB21-4EDF-AC70-B6E057BEA6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0722" y="2085277"/>
            <a:ext cx="2631689" cy="4471639"/>
          </a:xfrm>
        </p:spPr>
        <p:txBody>
          <a:bodyPr/>
          <a:lstStyle/>
          <a:p>
            <a:r>
              <a:rPr lang="de-DE" dirty="0">
                <a:highlight>
                  <a:srgbClr val="FF0000"/>
                </a:highlight>
                <a:cs typeface="Vrinda" panose="020B0502040204020203" pitchFamily="34" charset="0"/>
              </a:rPr>
              <a:t>Das Android-Smartphone</a:t>
            </a:r>
          </a:p>
          <a:p>
            <a:r>
              <a:rPr lang="de-DE" dirty="0">
                <a:cs typeface="Vrinda" panose="020B0502040204020203" pitchFamily="34" charset="0"/>
              </a:rPr>
              <a:t>Bisherige Entwicklung</a:t>
            </a:r>
          </a:p>
          <a:p>
            <a:r>
              <a:rPr lang="de-DE" dirty="0">
                <a:cs typeface="Vrinda" panose="020B0502040204020203" pitchFamily="34" charset="0"/>
              </a:rPr>
              <a:t>Smartphone-Aufbau</a:t>
            </a:r>
          </a:p>
          <a:p>
            <a:r>
              <a:rPr lang="de-DE" dirty="0">
                <a:cs typeface="Vrinda" panose="020B0502040204020203" pitchFamily="34" charset="0"/>
              </a:rPr>
              <a:t>Verbindungsmöglichkeiten</a:t>
            </a:r>
          </a:p>
          <a:p>
            <a:r>
              <a:rPr lang="de-DE" dirty="0">
                <a:cs typeface="Vrinda" panose="020B0502040204020203" pitchFamily="34" charset="0"/>
              </a:rPr>
              <a:t>Betriebssystem</a:t>
            </a:r>
          </a:p>
          <a:p>
            <a:r>
              <a:rPr lang="de-DE" dirty="0">
                <a:cs typeface="Vrinda" panose="020B0502040204020203" pitchFamily="34" charset="0"/>
              </a:rPr>
              <a:t>APPs</a:t>
            </a:r>
          </a:p>
          <a:p>
            <a:r>
              <a:rPr lang="de-DE" dirty="0">
                <a:cs typeface="Vrinda" panose="020B0502040204020203" pitchFamily="34" charset="0"/>
              </a:rPr>
              <a:t>Play Store und andere Bezugsmöglichkeiten</a:t>
            </a:r>
          </a:p>
          <a:p>
            <a:r>
              <a:rPr lang="de-DE" dirty="0">
                <a:cs typeface="Vrinda" panose="020B0502040204020203" pitchFamily="34" charset="0"/>
              </a:rPr>
              <a:t>Anti-Viren-APPS</a:t>
            </a:r>
          </a:p>
          <a:p>
            <a:r>
              <a:rPr lang="de-DE" dirty="0">
                <a:cs typeface="Vrinda" panose="020B0502040204020203" pitchFamily="34" charset="0"/>
              </a:rPr>
              <a:t>Pflege und Wartung des Smartphones</a:t>
            </a:r>
          </a:p>
          <a:p>
            <a:r>
              <a:rPr lang="de-DE" dirty="0">
                <a:cs typeface="Vrinda" panose="020B0502040204020203" pitchFamily="34" charset="0"/>
              </a:rPr>
              <a:t>Grundlegende APPS für Kommunikation</a:t>
            </a: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608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CF093FA-6505-4D62-BC78-F24A1605F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723" y="457200"/>
            <a:ext cx="2631688" cy="81403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dirty="0">
                <a:latin typeface="+mn-lt"/>
                <a:cs typeface="Vrinda" panose="020B0502040204020203" pitchFamily="34" charset="0"/>
              </a:rPr>
              <a:t>Rüdiger Bäz</a:t>
            </a:r>
            <a:br>
              <a:rPr lang="de-DE" dirty="0">
                <a:latin typeface="+mn-lt"/>
                <a:cs typeface="Vrinda" panose="020B0502040204020203" pitchFamily="34" charset="0"/>
              </a:rPr>
            </a:br>
            <a:r>
              <a:rPr lang="de-DE" sz="1400" dirty="0">
                <a:latin typeface="+mn-lt"/>
                <a:cs typeface="Vrinda" panose="020B0502040204020203" pitchFamily="34" charset="0"/>
              </a:rPr>
              <a:t>ruediger@baez-elmenhorst.de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EB32911-3102-4ED9-9555-9D76621C3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9679" y="457200"/>
            <a:ext cx="8842916" cy="60997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4300" b="1" dirty="0"/>
              <a:t>Malware, Viren und Würmer für Android</a:t>
            </a:r>
          </a:p>
          <a:p>
            <a:pPr marL="0" indent="0">
              <a:buNone/>
            </a:pPr>
            <a:endParaRPr lang="de-DE" sz="2400" b="1" dirty="0"/>
          </a:p>
          <a:p>
            <a:pPr marL="0" indent="0">
              <a:buNone/>
            </a:pPr>
            <a:r>
              <a:rPr lang="de-DE" sz="2000" b="1" dirty="0"/>
              <a:t>Android ist ein Linux-Betriebssystem (Unix-basierend) und millionenfach verbreitet – Es lohnt sich, Malware zu entwickeln!</a:t>
            </a:r>
          </a:p>
          <a:p>
            <a:pPr marL="0" indent="0">
              <a:buNone/>
            </a:pPr>
            <a:r>
              <a:rPr lang="de-DE" sz="2000" b="1" dirty="0"/>
              <a:t>Freigabe von Google erst nach Prüfung – trotzdem unsicher, da „Neuentwicklungen“</a:t>
            </a:r>
          </a:p>
          <a:p>
            <a:pPr marL="0" indent="0">
              <a:buNone/>
            </a:pPr>
            <a:r>
              <a:rPr lang="de-DE" sz="2000" b="1" dirty="0"/>
              <a:t>Weitere Herkunftsmöglichkeiten:</a:t>
            </a:r>
            <a:br>
              <a:rPr lang="de-DE" sz="2000" b="1" dirty="0"/>
            </a:br>
            <a:r>
              <a:rPr lang="de-DE" sz="2000" b="1" dirty="0"/>
              <a:t>E-Mail, E-Mail-Anhänge, </a:t>
            </a:r>
            <a:r>
              <a:rPr lang="de-DE" sz="2000" b="1" dirty="0" err="1"/>
              <a:t>Whatsapp</a:t>
            </a:r>
            <a:r>
              <a:rPr lang="de-DE" sz="2000" b="1" dirty="0"/>
              <a:t>-Anhänge, Facebook-“Zusatz-APPs“, manipulierte Fotos, Webseiten</a:t>
            </a:r>
          </a:p>
          <a:p>
            <a:pPr marL="0" indent="0">
              <a:buNone/>
            </a:pPr>
            <a:r>
              <a:rPr lang="de-DE" sz="2000" b="1" dirty="0"/>
              <a:t>Linux- sicheres System – eingeschränkter Schreibzugriff - rooten</a:t>
            </a:r>
          </a:p>
          <a:p>
            <a:pPr marL="0" indent="0">
              <a:buNone/>
            </a:pPr>
            <a:endParaRPr lang="de-DE" sz="2000" b="1" dirty="0"/>
          </a:p>
          <a:p>
            <a:pPr marL="0" indent="0">
              <a:buNone/>
            </a:pPr>
            <a:r>
              <a:rPr lang="de-DE" sz="2000" b="1" dirty="0"/>
              <a:t>Wie auch auf JEDEN PC , gehört eine Anti-Virus-Software auf das Smartphone / Tablet</a:t>
            </a:r>
            <a:br>
              <a:rPr lang="de-DE" sz="2000" dirty="0"/>
            </a:br>
            <a:endParaRPr lang="de-DE" sz="2000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F7B48945-CB21-4EDF-AC70-B6E057BEA6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0722" y="2085277"/>
            <a:ext cx="2631689" cy="4471639"/>
          </a:xfrm>
        </p:spPr>
        <p:txBody>
          <a:bodyPr/>
          <a:lstStyle/>
          <a:p>
            <a:r>
              <a:rPr lang="de-DE" dirty="0">
                <a:cs typeface="Vrinda" panose="020B0502040204020203" pitchFamily="34" charset="0"/>
              </a:rPr>
              <a:t>Das Android-Smartphone</a:t>
            </a:r>
          </a:p>
          <a:p>
            <a:r>
              <a:rPr lang="de-DE" dirty="0">
                <a:cs typeface="Vrinda" panose="020B0502040204020203" pitchFamily="34" charset="0"/>
              </a:rPr>
              <a:t>Bisherige Entwicklung</a:t>
            </a:r>
          </a:p>
          <a:p>
            <a:r>
              <a:rPr lang="de-DE" dirty="0">
                <a:cs typeface="Vrinda" panose="020B0502040204020203" pitchFamily="34" charset="0"/>
              </a:rPr>
              <a:t>Smartphone-Aufbau</a:t>
            </a:r>
          </a:p>
          <a:p>
            <a:r>
              <a:rPr lang="de-DE" dirty="0">
                <a:cs typeface="Vrinda" panose="020B0502040204020203" pitchFamily="34" charset="0"/>
              </a:rPr>
              <a:t>Verbindungsmöglichkeiten</a:t>
            </a:r>
          </a:p>
          <a:p>
            <a:r>
              <a:rPr lang="de-DE" dirty="0">
                <a:cs typeface="Vrinda" panose="020B0502040204020203" pitchFamily="34" charset="0"/>
              </a:rPr>
              <a:t>Betriebssystem</a:t>
            </a:r>
          </a:p>
          <a:p>
            <a:r>
              <a:rPr lang="de-DE" dirty="0">
                <a:cs typeface="Vrinda" panose="020B0502040204020203" pitchFamily="34" charset="0"/>
              </a:rPr>
              <a:t>APPs</a:t>
            </a:r>
          </a:p>
          <a:p>
            <a:r>
              <a:rPr lang="de-DE" dirty="0">
                <a:cs typeface="Vrinda" panose="020B0502040204020203" pitchFamily="34" charset="0"/>
              </a:rPr>
              <a:t>Play Store und andere Bezugsmöglichkeiten</a:t>
            </a:r>
          </a:p>
          <a:p>
            <a:r>
              <a:rPr lang="de-DE" dirty="0">
                <a:highlight>
                  <a:srgbClr val="FF0000"/>
                </a:highlight>
                <a:cs typeface="Vrinda" panose="020B0502040204020203" pitchFamily="34" charset="0"/>
              </a:rPr>
              <a:t>Anti-Viren-APPS</a:t>
            </a:r>
          </a:p>
          <a:p>
            <a:r>
              <a:rPr lang="de-DE" dirty="0">
                <a:cs typeface="Vrinda" panose="020B0502040204020203" pitchFamily="34" charset="0"/>
              </a:rPr>
              <a:t>Pflege und Wartung des Smartphones</a:t>
            </a:r>
          </a:p>
          <a:p>
            <a:r>
              <a:rPr lang="de-DE" dirty="0">
                <a:cs typeface="Vrinda" panose="020B0502040204020203" pitchFamily="34" charset="0"/>
              </a:rPr>
              <a:t>Grundlegende APPS für Kommunikation</a:t>
            </a: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208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CF093FA-6505-4D62-BC78-F24A1605F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723" y="457200"/>
            <a:ext cx="2631688" cy="81403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dirty="0">
                <a:latin typeface="+mn-lt"/>
                <a:cs typeface="Vrinda" panose="020B0502040204020203" pitchFamily="34" charset="0"/>
              </a:rPr>
              <a:t>Rüdiger Bäz</a:t>
            </a:r>
            <a:br>
              <a:rPr lang="de-DE" dirty="0">
                <a:latin typeface="+mn-lt"/>
                <a:cs typeface="Vrinda" panose="020B0502040204020203" pitchFamily="34" charset="0"/>
              </a:rPr>
            </a:br>
            <a:r>
              <a:rPr lang="de-DE" sz="1400" dirty="0">
                <a:latin typeface="+mn-lt"/>
                <a:cs typeface="Vrinda" panose="020B0502040204020203" pitchFamily="34" charset="0"/>
              </a:rPr>
              <a:t>ruediger@baez-elmenhorst.de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EB32911-3102-4ED9-9555-9D76621C3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9679" y="457200"/>
            <a:ext cx="8842916" cy="60997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sz="4300" b="1" dirty="0"/>
              <a:t>Malware, Viren und Würmer für Android</a:t>
            </a:r>
          </a:p>
          <a:p>
            <a:pPr marL="0" indent="0">
              <a:buNone/>
            </a:pPr>
            <a:endParaRPr lang="de-DE" sz="2400" b="1" dirty="0"/>
          </a:p>
          <a:p>
            <a:pPr marL="0" indent="0">
              <a:buNone/>
            </a:pPr>
            <a:r>
              <a:rPr lang="de-DE" sz="2400" b="1" dirty="0"/>
              <a:t>Android ist ein Linux-Betriebssystem (Unix-basierend) und millionenfach verbreitet – Es lohnt sich, Malware zu entwickeln!</a:t>
            </a:r>
          </a:p>
          <a:p>
            <a:pPr marL="0" indent="0">
              <a:buNone/>
            </a:pPr>
            <a:r>
              <a:rPr lang="de-DE" sz="2400" b="1" dirty="0"/>
              <a:t>Freigabe von Google erst nach Prüfung – trotzdem unsicher, da „Neuentwicklungen“</a:t>
            </a:r>
          </a:p>
          <a:p>
            <a:pPr marL="0" indent="0">
              <a:buNone/>
            </a:pPr>
            <a:r>
              <a:rPr lang="de-DE" sz="2400" b="1" dirty="0"/>
              <a:t>Weitere Herkunft:</a:t>
            </a:r>
            <a:br>
              <a:rPr lang="de-DE" sz="2400" b="1" dirty="0"/>
            </a:br>
            <a:r>
              <a:rPr lang="de-DE" sz="2400" b="1" dirty="0"/>
              <a:t>E-Mail, E-Mail-Anhänge, </a:t>
            </a:r>
            <a:r>
              <a:rPr lang="de-DE" sz="2400" b="1" dirty="0" err="1"/>
              <a:t>Whatsapp</a:t>
            </a:r>
            <a:r>
              <a:rPr lang="de-DE" sz="2400" b="1" dirty="0"/>
              <a:t>-Anhänge, Facebook-“Zusatz-APPs“, manipulierte Fotos, Webseiten</a:t>
            </a:r>
          </a:p>
          <a:p>
            <a:pPr marL="0" indent="0">
              <a:buNone/>
            </a:pPr>
            <a:r>
              <a:rPr lang="de-DE" sz="2400" b="1" dirty="0"/>
              <a:t>Linux- sicheres System – eingeschränkter Schreibzugriff - rooten</a:t>
            </a:r>
          </a:p>
          <a:p>
            <a:pPr marL="0" indent="0">
              <a:buNone/>
            </a:pPr>
            <a:endParaRPr lang="de-DE" sz="2400" b="1" dirty="0"/>
          </a:p>
          <a:p>
            <a:pPr marL="0" indent="0">
              <a:buNone/>
            </a:pPr>
            <a:r>
              <a:rPr lang="de-DE" sz="2000" b="1" dirty="0"/>
              <a:t>Wie auch auf JEDEN PC , gehört eine Anti-Virus-Software auf das Smartphone / Tablet</a:t>
            </a:r>
            <a:br>
              <a:rPr lang="de-DE" sz="2000" dirty="0"/>
            </a:br>
            <a:endParaRPr lang="de-DE" sz="2000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F7B48945-CB21-4EDF-AC70-B6E057BEA6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0722" y="2085277"/>
            <a:ext cx="2631689" cy="4471639"/>
          </a:xfrm>
        </p:spPr>
        <p:txBody>
          <a:bodyPr/>
          <a:lstStyle/>
          <a:p>
            <a:r>
              <a:rPr lang="de-DE" dirty="0">
                <a:cs typeface="Vrinda" panose="020B0502040204020203" pitchFamily="34" charset="0"/>
              </a:rPr>
              <a:t>Das Android-Smartphone</a:t>
            </a:r>
          </a:p>
          <a:p>
            <a:r>
              <a:rPr lang="de-DE" dirty="0">
                <a:cs typeface="Vrinda" panose="020B0502040204020203" pitchFamily="34" charset="0"/>
              </a:rPr>
              <a:t>Bisherige Entwicklung</a:t>
            </a:r>
          </a:p>
          <a:p>
            <a:r>
              <a:rPr lang="de-DE" dirty="0">
                <a:cs typeface="Vrinda" panose="020B0502040204020203" pitchFamily="34" charset="0"/>
              </a:rPr>
              <a:t>Smartphone-Aufbau</a:t>
            </a:r>
          </a:p>
          <a:p>
            <a:r>
              <a:rPr lang="de-DE" dirty="0">
                <a:cs typeface="Vrinda" panose="020B0502040204020203" pitchFamily="34" charset="0"/>
              </a:rPr>
              <a:t>Verbindungsmöglichkeiten</a:t>
            </a:r>
          </a:p>
          <a:p>
            <a:r>
              <a:rPr lang="de-DE" dirty="0">
                <a:cs typeface="Vrinda" panose="020B0502040204020203" pitchFamily="34" charset="0"/>
              </a:rPr>
              <a:t>Betriebssystem</a:t>
            </a:r>
          </a:p>
          <a:p>
            <a:r>
              <a:rPr lang="de-DE" dirty="0">
                <a:cs typeface="Vrinda" panose="020B0502040204020203" pitchFamily="34" charset="0"/>
              </a:rPr>
              <a:t>APPs</a:t>
            </a:r>
          </a:p>
          <a:p>
            <a:r>
              <a:rPr lang="de-DE" dirty="0">
                <a:cs typeface="Vrinda" panose="020B0502040204020203" pitchFamily="34" charset="0"/>
              </a:rPr>
              <a:t>Play Store und andere Bezugsmöglichkeiten</a:t>
            </a:r>
          </a:p>
          <a:p>
            <a:r>
              <a:rPr lang="de-DE" dirty="0">
                <a:highlight>
                  <a:srgbClr val="FF0000"/>
                </a:highlight>
                <a:cs typeface="Vrinda" panose="020B0502040204020203" pitchFamily="34" charset="0"/>
              </a:rPr>
              <a:t>Anti-Viren-APPS</a:t>
            </a:r>
          </a:p>
          <a:p>
            <a:r>
              <a:rPr lang="de-DE" dirty="0">
                <a:cs typeface="Vrinda" panose="020B0502040204020203" pitchFamily="34" charset="0"/>
              </a:rPr>
              <a:t>Pflege und Wartung des Smartphones</a:t>
            </a:r>
          </a:p>
          <a:p>
            <a:r>
              <a:rPr lang="de-DE" dirty="0">
                <a:cs typeface="Vrinda" panose="020B0502040204020203" pitchFamily="34" charset="0"/>
              </a:rPr>
              <a:t>Grundlegende APPS für Kommunikation</a:t>
            </a: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D44F9D08-5D57-4A0B-BD48-B0122EDB79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2411" y="1776248"/>
            <a:ext cx="8842916" cy="3332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883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CF093FA-6505-4D62-BC78-F24A1605F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723" y="457200"/>
            <a:ext cx="2631688" cy="81403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dirty="0">
                <a:latin typeface="+mn-lt"/>
                <a:cs typeface="Vrinda" panose="020B0502040204020203" pitchFamily="34" charset="0"/>
              </a:rPr>
              <a:t>Rüdiger Bäz</a:t>
            </a:r>
            <a:br>
              <a:rPr lang="de-DE" dirty="0">
                <a:latin typeface="+mn-lt"/>
                <a:cs typeface="Vrinda" panose="020B0502040204020203" pitchFamily="34" charset="0"/>
              </a:rPr>
            </a:br>
            <a:r>
              <a:rPr lang="de-DE" sz="1400" dirty="0">
                <a:latin typeface="+mn-lt"/>
                <a:cs typeface="Vrinda" panose="020B0502040204020203" pitchFamily="34" charset="0"/>
              </a:rPr>
              <a:t>ruediger@baez-elmenhorst.de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EB32911-3102-4ED9-9555-9D76621C3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9679" y="457200"/>
            <a:ext cx="8842916" cy="60997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4000" b="1" dirty="0"/>
              <a:t>Pflege und Wartung Smartphone/ Tablet</a:t>
            </a:r>
          </a:p>
          <a:p>
            <a:pPr marL="0" indent="0">
              <a:buNone/>
            </a:pPr>
            <a:endParaRPr lang="de-DE" sz="2000" b="1" dirty="0"/>
          </a:p>
          <a:p>
            <a:pPr marL="0" indent="0">
              <a:buNone/>
            </a:pPr>
            <a:r>
              <a:rPr lang="de-DE" sz="2000" b="1" dirty="0"/>
              <a:t>Aktuelle Updates des Android Systems, aller Apps durch Nutzer</a:t>
            </a:r>
          </a:p>
          <a:p>
            <a:pPr marL="0" indent="0">
              <a:buNone/>
            </a:pPr>
            <a:r>
              <a:rPr lang="de-DE" sz="2000" b="1" dirty="0"/>
              <a:t>1x Aus- und Einschalten in der Woche</a:t>
            </a:r>
          </a:p>
          <a:p>
            <a:pPr marL="0" indent="0">
              <a:buNone/>
            </a:pPr>
            <a:r>
              <a:rPr lang="de-DE" sz="2000" b="1" dirty="0"/>
              <a:t>Wirksames Beenden von APPs</a:t>
            </a:r>
          </a:p>
          <a:p>
            <a:pPr marL="0" indent="0">
              <a:buNone/>
            </a:pPr>
            <a:r>
              <a:rPr lang="de-DE" sz="2000" b="1" dirty="0"/>
              <a:t>Sichern und Löschen von überflüssigen Dateien (Fotos)</a:t>
            </a:r>
          </a:p>
          <a:p>
            <a:pPr marL="0" indent="0">
              <a:buNone/>
            </a:pPr>
            <a:r>
              <a:rPr lang="de-DE" sz="2000" b="1" dirty="0"/>
              <a:t>„Pflege“-Programme </a:t>
            </a:r>
          </a:p>
          <a:p>
            <a:pPr marL="0" indent="0">
              <a:buNone/>
            </a:pPr>
            <a:r>
              <a:rPr lang="de-DE" sz="2000" b="1" dirty="0"/>
              <a:t>Ev. bereits als „</a:t>
            </a:r>
            <a:r>
              <a:rPr lang="de-DE" sz="2000" b="1" dirty="0" err="1"/>
              <a:t>bloatware</a:t>
            </a:r>
            <a:r>
              <a:rPr lang="de-DE" sz="2000" b="1" dirty="0"/>
              <a:t>“</a:t>
            </a:r>
          </a:p>
          <a:p>
            <a:pPr marL="0" indent="0">
              <a:buNone/>
            </a:pPr>
            <a:r>
              <a:rPr lang="de-DE" sz="2000" b="1" dirty="0"/>
              <a:t>Suchbegriff: „</a:t>
            </a:r>
            <a:r>
              <a:rPr lang="de-DE" sz="2000" b="1" dirty="0" err="1"/>
              <a:t>Assistant</a:t>
            </a:r>
            <a:r>
              <a:rPr lang="de-DE" sz="2000" b="1" dirty="0"/>
              <a:t> </a:t>
            </a:r>
            <a:r>
              <a:rPr lang="de-DE" sz="2000" b="1" dirty="0" err="1"/>
              <a:t>for</a:t>
            </a:r>
            <a:r>
              <a:rPr lang="de-DE" sz="2000" b="1" dirty="0"/>
              <a:t> Android“ oder „Phone Manager“</a:t>
            </a:r>
          </a:p>
          <a:p>
            <a:pPr marL="0" indent="0">
              <a:buNone/>
            </a:pPr>
            <a:endParaRPr lang="de-DE" sz="2400" b="1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F7B48945-CB21-4EDF-AC70-B6E057BEA6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0722" y="2085277"/>
            <a:ext cx="2631689" cy="4471639"/>
          </a:xfrm>
        </p:spPr>
        <p:txBody>
          <a:bodyPr/>
          <a:lstStyle/>
          <a:p>
            <a:r>
              <a:rPr lang="de-DE" dirty="0">
                <a:cs typeface="Vrinda" panose="020B0502040204020203" pitchFamily="34" charset="0"/>
              </a:rPr>
              <a:t>Das Android-Smartphone</a:t>
            </a:r>
          </a:p>
          <a:p>
            <a:r>
              <a:rPr lang="de-DE" dirty="0">
                <a:cs typeface="Vrinda" panose="020B0502040204020203" pitchFamily="34" charset="0"/>
              </a:rPr>
              <a:t>Bisherige Entwicklung</a:t>
            </a:r>
          </a:p>
          <a:p>
            <a:r>
              <a:rPr lang="de-DE" dirty="0">
                <a:cs typeface="Vrinda" panose="020B0502040204020203" pitchFamily="34" charset="0"/>
              </a:rPr>
              <a:t>Smartphone-Aufbau</a:t>
            </a:r>
          </a:p>
          <a:p>
            <a:r>
              <a:rPr lang="de-DE" dirty="0">
                <a:cs typeface="Vrinda" panose="020B0502040204020203" pitchFamily="34" charset="0"/>
              </a:rPr>
              <a:t>Verbindungsmöglichkeiten</a:t>
            </a:r>
          </a:p>
          <a:p>
            <a:r>
              <a:rPr lang="de-DE" dirty="0">
                <a:cs typeface="Vrinda" panose="020B0502040204020203" pitchFamily="34" charset="0"/>
              </a:rPr>
              <a:t>Betriebssystem</a:t>
            </a:r>
          </a:p>
          <a:p>
            <a:r>
              <a:rPr lang="de-DE" dirty="0">
                <a:cs typeface="Vrinda" panose="020B0502040204020203" pitchFamily="34" charset="0"/>
              </a:rPr>
              <a:t>APPs</a:t>
            </a:r>
          </a:p>
          <a:p>
            <a:r>
              <a:rPr lang="de-DE" dirty="0">
                <a:cs typeface="Vrinda" panose="020B0502040204020203" pitchFamily="34" charset="0"/>
              </a:rPr>
              <a:t>Play Store und andere Bezugsmöglichkeiten</a:t>
            </a:r>
          </a:p>
          <a:p>
            <a:r>
              <a:rPr lang="de-DE" dirty="0">
                <a:cs typeface="Vrinda" panose="020B0502040204020203" pitchFamily="34" charset="0"/>
              </a:rPr>
              <a:t>Anti-Viren-APPS</a:t>
            </a:r>
          </a:p>
          <a:p>
            <a:r>
              <a:rPr lang="de-DE" dirty="0">
                <a:highlight>
                  <a:srgbClr val="FF0000"/>
                </a:highlight>
                <a:cs typeface="Vrinda" panose="020B0502040204020203" pitchFamily="34" charset="0"/>
              </a:rPr>
              <a:t>Pflege und Wartung des Smartphones</a:t>
            </a:r>
          </a:p>
          <a:p>
            <a:r>
              <a:rPr lang="de-DE" dirty="0">
                <a:cs typeface="Vrinda" panose="020B0502040204020203" pitchFamily="34" charset="0"/>
              </a:rPr>
              <a:t>Grundlegende APPS für Kommunikation</a:t>
            </a:r>
          </a:p>
          <a:p>
            <a:endParaRPr lang="de-DE" dirty="0">
              <a:cs typeface="Vrind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879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CF093FA-6505-4D62-BC78-F24A1605F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723" y="457200"/>
            <a:ext cx="2631688" cy="81403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dirty="0">
                <a:latin typeface="+mn-lt"/>
                <a:cs typeface="Vrinda" panose="020B0502040204020203" pitchFamily="34" charset="0"/>
              </a:rPr>
              <a:t>Rüdiger Bäz</a:t>
            </a:r>
            <a:br>
              <a:rPr lang="de-DE" dirty="0">
                <a:latin typeface="+mn-lt"/>
                <a:cs typeface="Vrinda" panose="020B0502040204020203" pitchFamily="34" charset="0"/>
              </a:rPr>
            </a:br>
            <a:r>
              <a:rPr lang="de-DE" sz="1400" dirty="0">
                <a:latin typeface="+mn-lt"/>
                <a:cs typeface="Vrinda" panose="020B0502040204020203" pitchFamily="34" charset="0"/>
              </a:rPr>
              <a:t>ruediger@baez-elmenhorst.de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EB32911-3102-4ED9-9555-9D76621C3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9679" y="457200"/>
            <a:ext cx="8842916" cy="60997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4000" b="1" dirty="0"/>
              <a:t>Grundlegende APPS für Kommunikation</a:t>
            </a:r>
          </a:p>
          <a:p>
            <a:pPr marL="0" indent="0">
              <a:buNone/>
            </a:pPr>
            <a:endParaRPr lang="de-DE" sz="2000" b="1" dirty="0"/>
          </a:p>
          <a:p>
            <a:pPr marL="0" indent="0">
              <a:buNone/>
            </a:pPr>
            <a:r>
              <a:rPr lang="de-DE" sz="2000" b="1" dirty="0" err="1"/>
              <a:t>TelefonAPP</a:t>
            </a:r>
            <a:endParaRPr lang="de-DE" sz="2000" b="1" dirty="0"/>
          </a:p>
          <a:p>
            <a:pPr marL="0" indent="0">
              <a:buNone/>
            </a:pPr>
            <a:r>
              <a:rPr lang="de-DE" sz="2000" b="1" dirty="0" err="1"/>
              <a:t>WhatsAPP</a:t>
            </a:r>
            <a:endParaRPr lang="de-DE" sz="2000" b="1" dirty="0"/>
          </a:p>
          <a:p>
            <a:pPr marL="0" indent="0">
              <a:buNone/>
            </a:pPr>
            <a:r>
              <a:rPr lang="de-DE" sz="2000" b="1" dirty="0"/>
              <a:t>Skype</a:t>
            </a:r>
          </a:p>
          <a:p>
            <a:pPr marL="0" indent="0">
              <a:buNone/>
            </a:pPr>
            <a:r>
              <a:rPr lang="de-DE" sz="2000" b="1" dirty="0"/>
              <a:t>SMS</a:t>
            </a:r>
          </a:p>
          <a:p>
            <a:pPr marL="0" indent="0">
              <a:buNone/>
            </a:pPr>
            <a:r>
              <a:rPr lang="de-DE" sz="2000" b="1" dirty="0"/>
              <a:t>MSM</a:t>
            </a:r>
          </a:p>
          <a:p>
            <a:pPr marL="0" indent="0">
              <a:buNone/>
            </a:pPr>
            <a:r>
              <a:rPr lang="de-DE" sz="2000" b="1" dirty="0"/>
              <a:t>Twitter</a:t>
            </a:r>
          </a:p>
          <a:p>
            <a:pPr marL="0" indent="0">
              <a:buNone/>
            </a:pPr>
            <a:r>
              <a:rPr lang="de-DE" sz="2000" b="1" dirty="0"/>
              <a:t>Facebook</a:t>
            </a:r>
          </a:p>
          <a:p>
            <a:pPr marL="0" indent="0">
              <a:buNone/>
            </a:pPr>
            <a:endParaRPr lang="de-DE" sz="2400" b="1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F7B48945-CB21-4EDF-AC70-B6E057BEA6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0722" y="2085277"/>
            <a:ext cx="2631689" cy="4471639"/>
          </a:xfrm>
        </p:spPr>
        <p:txBody>
          <a:bodyPr/>
          <a:lstStyle/>
          <a:p>
            <a:r>
              <a:rPr lang="de-DE" dirty="0">
                <a:cs typeface="Vrinda" panose="020B0502040204020203" pitchFamily="34" charset="0"/>
              </a:rPr>
              <a:t>Das Android-Smartphone</a:t>
            </a:r>
          </a:p>
          <a:p>
            <a:r>
              <a:rPr lang="de-DE" dirty="0">
                <a:cs typeface="Vrinda" panose="020B0502040204020203" pitchFamily="34" charset="0"/>
              </a:rPr>
              <a:t>Bisherige Entwicklung</a:t>
            </a:r>
          </a:p>
          <a:p>
            <a:r>
              <a:rPr lang="de-DE" dirty="0">
                <a:cs typeface="Vrinda" panose="020B0502040204020203" pitchFamily="34" charset="0"/>
              </a:rPr>
              <a:t>Smartphone-Aufbau</a:t>
            </a:r>
          </a:p>
          <a:p>
            <a:r>
              <a:rPr lang="de-DE" dirty="0">
                <a:cs typeface="Vrinda" panose="020B0502040204020203" pitchFamily="34" charset="0"/>
              </a:rPr>
              <a:t>Verbindungsmöglichkeiten</a:t>
            </a:r>
          </a:p>
          <a:p>
            <a:r>
              <a:rPr lang="de-DE" dirty="0">
                <a:cs typeface="Vrinda" panose="020B0502040204020203" pitchFamily="34" charset="0"/>
              </a:rPr>
              <a:t>Betriebssystem</a:t>
            </a:r>
          </a:p>
          <a:p>
            <a:r>
              <a:rPr lang="de-DE" dirty="0">
                <a:cs typeface="Vrinda" panose="020B0502040204020203" pitchFamily="34" charset="0"/>
              </a:rPr>
              <a:t>APPs</a:t>
            </a:r>
          </a:p>
          <a:p>
            <a:r>
              <a:rPr lang="de-DE" dirty="0">
                <a:cs typeface="Vrinda" panose="020B0502040204020203" pitchFamily="34" charset="0"/>
              </a:rPr>
              <a:t>Play Store und andere Bezugsmöglichkeiten</a:t>
            </a:r>
          </a:p>
          <a:p>
            <a:r>
              <a:rPr lang="de-DE" dirty="0">
                <a:cs typeface="Vrinda" panose="020B0502040204020203" pitchFamily="34" charset="0"/>
              </a:rPr>
              <a:t>Anti-Viren-APPS</a:t>
            </a:r>
          </a:p>
          <a:p>
            <a:r>
              <a:rPr lang="de-DE" dirty="0">
                <a:cs typeface="Vrinda" panose="020B0502040204020203" pitchFamily="34" charset="0"/>
              </a:rPr>
              <a:t>Pflege und Wartung des Smartphones</a:t>
            </a:r>
          </a:p>
          <a:p>
            <a:r>
              <a:rPr lang="de-DE" dirty="0">
                <a:highlight>
                  <a:srgbClr val="FF0000"/>
                </a:highlight>
                <a:cs typeface="Vrinda" panose="020B0502040204020203" pitchFamily="34" charset="0"/>
              </a:rPr>
              <a:t>Grundlegende APPS für Kommunikation</a:t>
            </a:r>
          </a:p>
          <a:p>
            <a:endParaRPr lang="de-DE" dirty="0">
              <a:cs typeface="Vrind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5927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CF093FA-6505-4D62-BC78-F24A1605F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723" y="457200"/>
            <a:ext cx="2631688" cy="81403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dirty="0">
                <a:latin typeface="+mn-lt"/>
                <a:cs typeface="Vrinda" panose="020B0502040204020203" pitchFamily="34" charset="0"/>
              </a:rPr>
              <a:t>Rüdiger Bäz</a:t>
            </a:r>
            <a:br>
              <a:rPr lang="de-DE" dirty="0">
                <a:latin typeface="+mn-lt"/>
                <a:cs typeface="Vrinda" panose="020B0502040204020203" pitchFamily="34" charset="0"/>
              </a:rPr>
            </a:br>
            <a:r>
              <a:rPr lang="de-DE" sz="1400" dirty="0">
                <a:latin typeface="+mn-lt"/>
                <a:cs typeface="Vrinda" panose="020B0502040204020203" pitchFamily="34" charset="0"/>
              </a:rPr>
              <a:t>ruediger@baez-elmenhorst.de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EB32911-3102-4ED9-9555-9D76621C3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9679" y="457200"/>
            <a:ext cx="8842916" cy="609971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de-DE" sz="16000" b="1" dirty="0">
                <a:solidFill>
                  <a:srgbClr val="FF0000"/>
                </a:solidFill>
              </a:rPr>
              <a:t>Danke für die Aufmerksamkeit</a:t>
            </a:r>
          </a:p>
          <a:p>
            <a:pPr marL="0" indent="0">
              <a:buNone/>
            </a:pPr>
            <a:endParaRPr lang="de-DE" sz="7300" b="1" dirty="0"/>
          </a:p>
          <a:p>
            <a:pPr marL="0" indent="0">
              <a:buNone/>
            </a:pPr>
            <a:r>
              <a:rPr lang="de-DE" sz="8000" b="1" dirty="0"/>
              <a:t>Ausblick auf die nächste Veranstaltung am 17. 01.2020</a:t>
            </a:r>
          </a:p>
          <a:p>
            <a:pPr marL="742950" indent="-742950">
              <a:buAutoNum type="arabicPeriod"/>
            </a:pPr>
            <a:r>
              <a:rPr lang="de-DE" sz="80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Android-Smartphone</a:t>
            </a:r>
          </a:p>
          <a:p>
            <a:pPr marL="742950" indent="-742950">
              <a:buAutoNum type="arabicPeriod"/>
            </a:pPr>
            <a:r>
              <a:rPr lang="de-DE" sz="8000" b="1" dirty="0"/>
              <a:t>PC, Laptops und Tablets auf Windows (10) – Basis</a:t>
            </a:r>
            <a:br>
              <a:rPr lang="de-DE" sz="8000" b="1" dirty="0"/>
            </a:br>
            <a:r>
              <a:rPr lang="de-DE" sz="8000" dirty="0"/>
              <a:t>Entwicklung der Rechentechnik, PC, Laptop und Windows-Tablet</a:t>
            </a:r>
            <a:br>
              <a:rPr lang="de-DE" sz="8000" dirty="0"/>
            </a:br>
            <a:r>
              <a:rPr lang="de-DE" sz="8000" dirty="0"/>
              <a:t>grundsätzlicher Aufbau, mögliche Peripherie </a:t>
            </a:r>
            <a:br>
              <a:rPr lang="de-DE" sz="8000" dirty="0"/>
            </a:br>
            <a:r>
              <a:rPr lang="de-DE" sz="8000" dirty="0"/>
              <a:t>Betriebssystem: DOS, grafischer Aufsatz „Windows“ bis Windows 10</a:t>
            </a:r>
            <a:br>
              <a:rPr lang="de-DE" sz="8000" dirty="0"/>
            </a:br>
            <a:r>
              <a:rPr lang="de-DE" sz="8000" dirty="0"/>
              <a:t>Update-“Grenzen“ nicht nur für XP, Windows 7</a:t>
            </a:r>
            <a:br>
              <a:rPr lang="de-DE" sz="8000" dirty="0"/>
            </a:br>
            <a:r>
              <a:rPr lang="de-DE" sz="8000" dirty="0"/>
              <a:t>Grundsätze der Bedienung – Fallen einer Neuinstallation</a:t>
            </a:r>
            <a:br>
              <a:rPr lang="de-DE" sz="8000" dirty="0"/>
            </a:br>
            <a:r>
              <a:rPr lang="de-DE" sz="8000" dirty="0"/>
              <a:t>Daten- und Internetbrowser</a:t>
            </a:r>
            <a:br>
              <a:rPr lang="de-DE" sz="8000" dirty="0"/>
            </a:br>
            <a:r>
              <a:rPr lang="de-DE" sz="8000" dirty="0"/>
              <a:t>APPs in Windows 8 und 10</a:t>
            </a:r>
            <a:br>
              <a:rPr lang="de-DE" sz="8000" dirty="0"/>
            </a:br>
            <a:r>
              <a:rPr lang="de-DE" sz="8000" dirty="0"/>
              <a:t>wichtige Programme</a:t>
            </a:r>
            <a:br>
              <a:rPr lang="de-DE" sz="8000" dirty="0"/>
            </a:br>
            <a:r>
              <a:rPr lang="de-DE" sz="8000" dirty="0"/>
              <a:t>Malware, Viren und Würmer und Mittel dagegen</a:t>
            </a:r>
            <a:br>
              <a:rPr lang="de-DE" sz="8000" dirty="0"/>
            </a:br>
            <a:r>
              <a:rPr lang="de-DE" sz="8000" dirty="0"/>
              <a:t>Auch Windows braucht Pflege, Updates, Datenmüll</a:t>
            </a:r>
            <a:br>
              <a:rPr lang="de-DE" sz="8000" b="1" dirty="0"/>
            </a:br>
            <a:r>
              <a:rPr lang="de-DE" sz="8000" b="1" dirty="0"/>
              <a:t> </a:t>
            </a:r>
          </a:p>
          <a:p>
            <a:pPr marL="742950" indent="-742950">
              <a:buAutoNum type="arabicPeriod"/>
            </a:pPr>
            <a:r>
              <a:rPr lang="de-DE" sz="8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Information, Kommunikation, kreatives Arbeiten mit Smartphone bis PC </a:t>
            </a:r>
          </a:p>
          <a:p>
            <a:pPr marL="742950" indent="-742950">
              <a:buAutoNum type="arabicPeriod"/>
            </a:pPr>
            <a:r>
              <a:rPr lang="de-DE" sz="8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Wie kann man Gefahren durch Hacker, Phishing, Viren, Würmer und Datensammlung umgehen? </a:t>
            </a:r>
          </a:p>
          <a:p>
            <a:pPr marL="742950" indent="-742950">
              <a:buAutoNum type="arabicPeriod"/>
            </a:pPr>
            <a:r>
              <a:rPr lang="de-DE" sz="8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Klärung vor Problemen der Teilnehmer nach eingereichten Fragen </a:t>
            </a:r>
            <a:br>
              <a:rPr lang="de-DE" sz="8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br>
              <a:rPr lang="de-DE" sz="8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br>
              <a:rPr lang="de-DE" sz="8000" b="1" dirty="0"/>
            </a:br>
            <a:br>
              <a:rPr lang="de-DE" sz="8000" b="1" dirty="0"/>
            </a:br>
            <a:endParaRPr lang="de-DE" sz="8000" b="1" dirty="0"/>
          </a:p>
          <a:p>
            <a:pPr marL="0" indent="0">
              <a:buNone/>
            </a:pPr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F7B48945-CB21-4EDF-AC70-B6E057BEA6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0722" y="2085277"/>
            <a:ext cx="2631689" cy="4471639"/>
          </a:xfrm>
        </p:spPr>
        <p:txBody>
          <a:bodyPr/>
          <a:lstStyle/>
          <a:p>
            <a:r>
              <a:rPr lang="de-DE" dirty="0">
                <a:cs typeface="Vrinda" panose="020B0502040204020203" pitchFamily="34" charset="0"/>
              </a:rPr>
              <a:t>Das Android-Smartphone</a:t>
            </a:r>
          </a:p>
          <a:p>
            <a:r>
              <a:rPr lang="de-DE" dirty="0">
                <a:cs typeface="Vrinda" panose="020B0502040204020203" pitchFamily="34" charset="0"/>
              </a:rPr>
              <a:t>Bisherige Entwicklung</a:t>
            </a:r>
          </a:p>
          <a:p>
            <a:r>
              <a:rPr lang="de-DE" dirty="0">
                <a:cs typeface="Vrinda" panose="020B0502040204020203" pitchFamily="34" charset="0"/>
              </a:rPr>
              <a:t>Smartphone-Aufbau</a:t>
            </a:r>
          </a:p>
          <a:p>
            <a:r>
              <a:rPr lang="de-DE" dirty="0">
                <a:cs typeface="Vrinda" panose="020B0502040204020203" pitchFamily="34" charset="0"/>
              </a:rPr>
              <a:t>Verbindungsmöglichkeiten</a:t>
            </a:r>
          </a:p>
          <a:p>
            <a:r>
              <a:rPr lang="de-DE" dirty="0">
                <a:cs typeface="Vrinda" panose="020B0502040204020203" pitchFamily="34" charset="0"/>
              </a:rPr>
              <a:t>Betriebssystem</a:t>
            </a:r>
          </a:p>
          <a:p>
            <a:r>
              <a:rPr lang="de-DE" dirty="0">
                <a:cs typeface="Vrinda" panose="020B0502040204020203" pitchFamily="34" charset="0"/>
              </a:rPr>
              <a:t>APPs</a:t>
            </a:r>
          </a:p>
          <a:p>
            <a:r>
              <a:rPr lang="de-DE" dirty="0">
                <a:cs typeface="Vrinda" panose="020B0502040204020203" pitchFamily="34" charset="0"/>
              </a:rPr>
              <a:t>Play Store und andere Bezugsmöglichkeiten</a:t>
            </a:r>
          </a:p>
          <a:p>
            <a:r>
              <a:rPr lang="de-DE" dirty="0">
                <a:cs typeface="Vrinda" panose="020B0502040204020203" pitchFamily="34" charset="0"/>
              </a:rPr>
              <a:t>Anti-Viren-APPS</a:t>
            </a:r>
          </a:p>
          <a:p>
            <a:r>
              <a:rPr lang="de-DE" dirty="0">
                <a:cs typeface="Vrinda" panose="020B0502040204020203" pitchFamily="34" charset="0"/>
              </a:rPr>
              <a:t>Pflege und Wartung des Smartphones</a:t>
            </a:r>
          </a:p>
          <a:p>
            <a:r>
              <a:rPr lang="de-DE" dirty="0">
                <a:cs typeface="Vrinda" panose="020B0502040204020203" pitchFamily="34" charset="0"/>
              </a:rPr>
              <a:t>Grundlegende APPS für Kommunikation</a:t>
            </a: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376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CF093FA-6505-4D62-BC78-F24A1605F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723" y="457200"/>
            <a:ext cx="2631688" cy="81403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dirty="0">
                <a:latin typeface="+mn-lt"/>
                <a:cs typeface="Vrinda" panose="020B0502040204020203" pitchFamily="34" charset="0"/>
              </a:rPr>
              <a:t>Rüdiger Bäz</a:t>
            </a:r>
            <a:br>
              <a:rPr lang="de-DE" dirty="0">
                <a:latin typeface="+mn-lt"/>
                <a:cs typeface="Vrinda" panose="020B0502040204020203" pitchFamily="34" charset="0"/>
              </a:rPr>
            </a:br>
            <a:r>
              <a:rPr lang="de-DE" sz="1400" dirty="0">
                <a:latin typeface="+mn-lt"/>
                <a:cs typeface="Vrinda" panose="020B0502040204020203" pitchFamily="34" charset="0"/>
              </a:rPr>
              <a:t>ruediger@baez-elmenhorst.de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EB32911-3102-4ED9-9555-9D76621C3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9679" y="457200"/>
            <a:ext cx="8842916" cy="609971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de-DE" sz="8400" b="1" dirty="0"/>
              <a:t>Entwicklung der Netze</a:t>
            </a:r>
          </a:p>
          <a:p>
            <a:pPr marL="0" indent="0">
              <a:buNone/>
            </a:pPr>
            <a:endParaRPr lang="de-DE" sz="10100" b="1" dirty="0"/>
          </a:p>
          <a:p>
            <a:pPr marL="0" indent="0">
              <a:buNone/>
            </a:pPr>
            <a:br>
              <a:rPr lang="de-DE" sz="4200" b="1" dirty="0"/>
            </a:br>
            <a:br>
              <a:rPr lang="de-DE" sz="4200" b="1" dirty="0"/>
            </a:br>
            <a:r>
              <a:rPr lang="de-DE" sz="4200" b="1" dirty="0"/>
              <a:t>nach 1990 – B- und C-Netz mit riesigen Handys,</a:t>
            </a:r>
          </a:p>
          <a:p>
            <a:pPr marL="0" indent="0">
              <a:buNone/>
            </a:pPr>
            <a:r>
              <a:rPr lang="de-DE" sz="4200" b="1" dirty="0"/>
              <a:t>ab ca. 1995 D-Netz auf GMS-Basis zum Telefonieren,</a:t>
            </a:r>
            <a:br>
              <a:rPr lang="de-DE" sz="4200" b="1" dirty="0"/>
            </a:br>
            <a:r>
              <a:rPr lang="de-DE" sz="4200" b="1" dirty="0"/>
              <a:t>danach Bündelung von Kanälen bis zu ISDN-Geschwindigkeit 64 kB/s</a:t>
            </a:r>
          </a:p>
          <a:p>
            <a:pPr marL="0" indent="0">
              <a:buNone/>
            </a:pPr>
            <a:r>
              <a:rPr lang="de-DE" sz="4200" b="1" dirty="0"/>
              <a:t>ab 2000 UMTS (G3) danach ebenfalls Bündelung über mehrere Kanäle zu LTE (G4)</a:t>
            </a:r>
          </a:p>
          <a:p>
            <a:pPr marL="0" indent="0">
              <a:buNone/>
            </a:pPr>
            <a:r>
              <a:rPr lang="de-DE" sz="4200" b="1" dirty="0"/>
              <a:t>2019 G5- Einführung</a:t>
            </a:r>
            <a:br>
              <a:rPr lang="de-DE" sz="4200" b="1" dirty="0"/>
            </a:br>
            <a:br>
              <a:rPr lang="de-DE" sz="4200" b="1" dirty="0"/>
            </a:br>
            <a:br>
              <a:rPr lang="de-DE" sz="4500" b="1" dirty="0"/>
            </a:br>
            <a:br>
              <a:rPr lang="de-DE" sz="4500" b="1" dirty="0"/>
            </a:br>
            <a:endParaRPr lang="de-DE" sz="4500" b="1" dirty="0"/>
          </a:p>
          <a:p>
            <a:pPr marL="0" indent="0">
              <a:buNone/>
            </a:pPr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F7B48945-CB21-4EDF-AC70-B6E057BEA6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0722" y="2085277"/>
            <a:ext cx="2631689" cy="4471639"/>
          </a:xfrm>
        </p:spPr>
        <p:txBody>
          <a:bodyPr/>
          <a:lstStyle/>
          <a:p>
            <a:r>
              <a:rPr lang="de-DE" dirty="0">
                <a:cs typeface="Vrinda" panose="020B0502040204020203" pitchFamily="34" charset="0"/>
              </a:rPr>
              <a:t>Das Android-Smartphone</a:t>
            </a:r>
          </a:p>
          <a:p>
            <a:r>
              <a:rPr lang="de-DE" dirty="0">
                <a:highlight>
                  <a:srgbClr val="FF0000"/>
                </a:highlight>
                <a:cs typeface="Vrinda" panose="020B0502040204020203" pitchFamily="34" charset="0"/>
              </a:rPr>
              <a:t>Bisherige Entwicklung</a:t>
            </a:r>
          </a:p>
          <a:p>
            <a:r>
              <a:rPr lang="de-DE" dirty="0">
                <a:cs typeface="Vrinda" panose="020B0502040204020203" pitchFamily="34" charset="0"/>
              </a:rPr>
              <a:t>Smartphone-Aufbau</a:t>
            </a:r>
          </a:p>
          <a:p>
            <a:r>
              <a:rPr lang="de-DE" dirty="0">
                <a:cs typeface="Vrinda" panose="020B0502040204020203" pitchFamily="34" charset="0"/>
              </a:rPr>
              <a:t>Verbindungsmöglichkeiten</a:t>
            </a:r>
          </a:p>
          <a:p>
            <a:r>
              <a:rPr lang="de-DE" dirty="0">
                <a:cs typeface="Vrinda" panose="020B0502040204020203" pitchFamily="34" charset="0"/>
              </a:rPr>
              <a:t>Betriebssystem</a:t>
            </a:r>
          </a:p>
          <a:p>
            <a:r>
              <a:rPr lang="de-DE" dirty="0">
                <a:cs typeface="Vrinda" panose="020B0502040204020203" pitchFamily="34" charset="0"/>
              </a:rPr>
              <a:t>APPs</a:t>
            </a:r>
          </a:p>
          <a:p>
            <a:r>
              <a:rPr lang="de-DE" dirty="0">
                <a:cs typeface="Vrinda" panose="020B0502040204020203" pitchFamily="34" charset="0"/>
              </a:rPr>
              <a:t>Play Store und andere Bezugsmöglichkeiten</a:t>
            </a:r>
          </a:p>
          <a:p>
            <a:r>
              <a:rPr lang="de-DE" dirty="0">
                <a:cs typeface="Vrinda" panose="020B0502040204020203" pitchFamily="34" charset="0"/>
              </a:rPr>
              <a:t>Anti-Viren-APPS</a:t>
            </a:r>
          </a:p>
          <a:p>
            <a:r>
              <a:rPr lang="de-DE" dirty="0">
                <a:cs typeface="Vrinda" panose="020B0502040204020203" pitchFamily="34" charset="0"/>
              </a:rPr>
              <a:t>Pflege und Wartung des Smartphones</a:t>
            </a:r>
          </a:p>
          <a:p>
            <a:r>
              <a:rPr lang="de-DE" dirty="0">
                <a:cs typeface="Vrinda" panose="020B0502040204020203" pitchFamily="34" charset="0"/>
              </a:rPr>
              <a:t>Grundlegende APPS für Kommunikation</a:t>
            </a: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960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CF093FA-6505-4D62-BC78-F24A1605F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723" y="457200"/>
            <a:ext cx="2631688" cy="81403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dirty="0">
                <a:latin typeface="+mn-lt"/>
                <a:cs typeface="Vrinda" panose="020B0502040204020203" pitchFamily="34" charset="0"/>
              </a:rPr>
              <a:t>Rüdiger Bäz</a:t>
            </a:r>
            <a:br>
              <a:rPr lang="de-DE" dirty="0">
                <a:latin typeface="+mn-lt"/>
                <a:cs typeface="Vrinda" panose="020B0502040204020203" pitchFamily="34" charset="0"/>
              </a:rPr>
            </a:br>
            <a:r>
              <a:rPr lang="de-DE" sz="1400" dirty="0">
                <a:latin typeface="+mn-lt"/>
                <a:cs typeface="Vrinda" panose="020B0502040204020203" pitchFamily="34" charset="0"/>
              </a:rPr>
              <a:t>ruediger@baez-elmenhorst.de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EB32911-3102-4ED9-9555-9D76621C3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9679" y="457200"/>
            <a:ext cx="8842916" cy="609971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de-DE" sz="8400" b="1" dirty="0"/>
              <a:t>Aufbau eines Smartphones</a:t>
            </a:r>
          </a:p>
          <a:p>
            <a:pPr marL="0" indent="0">
              <a:buNone/>
            </a:pPr>
            <a:endParaRPr lang="de-DE" sz="10100" b="1" dirty="0"/>
          </a:p>
          <a:p>
            <a:pPr marL="0" indent="0">
              <a:buNone/>
            </a:pPr>
            <a:br>
              <a:rPr lang="de-DE" sz="4500" b="1" dirty="0"/>
            </a:br>
            <a:br>
              <a:rPr lang="de-DE" sz="4200" b="1" dirty="0"/>
            </a:br>
            <a:r>
              <a:rPr lang="de-DE" sz="4200" b="1" dirty="0"/>
              <a:t>Von außen sichtbar:</a:t>
            </a:r>
            <a:br>
              <a:rPr lang="de-DE" sz="4200" b="1" dirty="0"/>
            </a:br>
            <a:endParaRPr lang="de-DE" sz="4200" b="1" dirty="0"/>
          </a:p>
          <a:p>
            <a:pPr marL="0" indent="0">
              <a:buNone/>
            </a:pPr>
            <a:r>
              <a:rPr lang="de-DE" sz="4200" b="1" dirty="0"/>
              <a:t>Großes Touch-Display</a:t>
            </a:r>
          </a:p>
          <a:p>
            <a:pPr marL="0" indent="0">
              <a:buNone/>
            </a:pPr>
            <a:r>
              <a:rPr lang="de-DE" sz="4200" b="1" dirty="0"/>
              <a:t>Kamera vorne und hinten</a:t>
            </a:r>
          </a:p>
          <a:p>
            <a:pPr marL="0" indent="0">
              <a:buNone/>
            </a:pPr>
            <a:r>
              <a:rPr lang="de-DE" sz="4200" b="1" dirty="0"/>
              <a:t>Lautsprecher oben, Mikrophon und manchmal auch Lautsprecher unten</a:t>
            </a:r>
          </a:p>
          <a:p>
            <a:pPr marL="0" indent="0">
              <a:buNone/>
            </a:pPr>
            <a:r>
              <a:rPr lang="de-DE" sz="4200" b="1" dirty="0"/>
              <a:t>USB-Anschluss, ev. Audioanschluss</a:t>
            </a:r>
          </a:p>
          <a:p>
            <a:pPr marL="0" indent="0">
              <a:buNone/>
            </a:pPr>
            <a:r>
              <a:rPr lang="de-DE" sz="4200" b="1" dirty="0"/>
              <a:t>Ein- und Ausschalter</a:t>
            </a:r>
          </a:p>
          <a:p>
            <a:pPr marL="0" indent="0">
              <a:buNone/>
            </a:pPr>
            <a:r>
              <a:rPr lang="de-DE" sz="4200" b="1" dirty="0"/>
              <a:t>Lautstärkeregler</a:t>
            </a:r>
          </a:p>
          <a:p>
            <a:pPr marL="0" indent="0">
              <a:buNone/>
            </a:pPr>
            <a:r>
              <a:rPr lang="de-DE" sz="4200" b="1" dirty="0"/>
              <a:t>Sehr gut versteckt: „Schublade“ für SIM- und Speicherkarte</a:t>
            </a:r>
            <a:br>
              <a:rPr lang="de-DE" sz="4200" b="1" dirty="0"/>
            </a:br>
            <a:endParaRPr lang="de-DE" sz="4200" b="1" dirty="0"/>
          </a:p>
          <a:p>
            <a:pPr marL="0" indent="0">
              <a:buNone/>
            </a:pPr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F7B48945-CB21-4EDF-AC70-B6E057BEA6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0722" y="2085277"/>
            <a:ext cx="2631689" cy="4471639"/>
          </a:xfrm>
        </p:spPr>
        <p:txBody>
          <a:bodyPr/>
          <a:lstStyle/>
          <a:p>
            <a:r>
              <a:rPr lang="de-DE" dirty="0">
                <a:cs typeface="Vrinda" panose="020B0502040204020203" pitchFamily="34" charset="0"/>
              </a:rPr>
              <a:t>Das Android-Smartphone</a:t>
            </a:r>
          </a:p>
          <a:p>
            <a:r>
              <a:rPr lang="de-DE" dirty="0">
                <a:cs typeface="Vrinda" panose="020B0502040204020203" pitchFamily="34" charset="0"/>
              </a:rPr>
              <a:t>Bisherige Entwicklung</a:t>
            </a:r>
          </a:p>
          <a:p>
            <a:r>
              <a:rPr lang="de-DE" dirty="0">
                <a:highlight>
                  <a:srgbClr val="FF0000"/>
                </a:highlight>
                <a:cs typeface="Vrinda" panose="020B0502040204020203" pitchFamily="34" charset="0"/>
              </a:rPr>
              <a:t>Smartphone-Aufbau</a:t>
            </a:r>
          </a:p>
          <a:p>
            <a:r>
              <a:rPr lang="de-DE" dirty="0">
                <a:cs typeface="Vrinda" panose="020B0502040204020203" pitchFamily="34" charset="0"/>
              </a:rPr>
              <a:t>Verbindungsmöglichkeiten</a:t>
            </a:r>
          </a:p>
          <a:p>
            <a:r>
              <a:rPr lang="de-DE" dirty="0">
                <a:cs typeface="Vrinda" panose="020B0502040204020203" pitchFamily="34" charset="0"/>
              </a:rPr>
              <a:t>Betriebssystem</a:t>
            </a:r>
          </a:p>
          <a:p>
            <a:r>
              <a:rPr lang="de-DE" dirty="0">
                <a:cs typeface="Vrinda" panose="020B0502040204020203" pitchFamily="34" charset="0"/>
              </a:rPr>
              <a:t>APPs</a:t>
            </a:r>
          </a:p>
          <a:p>
            <a:r>
              <a:rPr lang="de-DE" dirty="0">
                <a:cs typeface="Vrinda" panose="020B0502040204020203" pitchFamily="34" charset="0"/>
              </a:rPr>
              <a:t>Play Store und andere Bezugsmöglichkeiten</a:t>
            </a:r>
          </a:p>
          <a:p>
            <a:r>
              <a:rPr lang="de-DE" dirty="0">
                <a:cs typeface="Vrinda" panose="020B0502040204020203" pitchFamily="34" charset="0"/>
              </a:rPr>
              <a:t>Anti-Viren-APPS</a:t>
            </a:r>
          </a:p>
          <a:p>
            <a:r>
              <a:rPr lang="de-DE" dirty="0">
                <a:cs typeface="Vrinda" panose="020B0502040204020203" pitchFamily="34" charset="0"/>
              </a:rPr>
              <a:t>Pflege und Wartung des Smartphones</a:t>
            </a:r>
          </a:p>
          <a:p>
            <a:r>
              <a:rPr lang="de-DE" dirty="0">
                <a:cs typeface="Vrinda" panose="020B0502040204020203" pitchFamily="34" charset="0"/>
              </a:rPr>
              <a:t>Grundlegende APPS für Kommunikation</a:t>
            </a: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250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CF093FA-6505-4D62-BC78-F24A1605F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723" y="457200"/>
            <a:ext cx="2631688" cy="81403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dirty="0">
                <a:latin typeface="+mn-lt"/>
                <a:cs typeface="Vrinda" panose="020B0502040204020203" pitchFamily="34" charset="0"/>
              </a:rPr>
              <a:t>Rüdiger Bäz</a:t>
            </a:r>
            <a:br>
              <a:rPr lang="de-DE" dirty="0">
                <a:latin typeface="+mn-lt"/>
                <a:cs typeface="Vrinda" panose="020B0502040204020203" pitchFamily="34" charset="0"/>
              </a:rPr>
            </a:br>
            <a:r>
              <a:rPr lang="de-DE" sz="1400" dirty="0">
                <a:latin typeface="+mn-lt"/>
                <a:cs typeface="Vrinda" panose="020B0502040204020203" pitchFamily="34" charset="0"/>
              </a:rPr>
              <a:t>ruediger@baez-elmenhorst.de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EB32911-3102-4ED9-9555-9D76621C3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9679" y="457200"/>
            <a:ext cx="8842916" cy="6099715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de-DE" sz="12300" b="1" dirty="0"/>
              <a:t>Aufbau eines Smartphones</a:t>
            </a:r>
          </a:p>
          <a:p>
            <a:pPr marL="0" indent="0">
              <a:buNone/>
            </a:pPr>
            <a:endParaRPr lang="de-DE" sz="10100" b="1" dirty="0"/>
          </a:p>
          <a:p>
            <a:pPr marL="0" indent="0">
              <a:buNone/>
            </a:pPr>
            <a:br>
              <a:rPr lang="de-DE" sz="4500" b="1" dirty="0"/>
            </a:br>
            <a:br>
              <a:rPr lang="de-DE" sz="4500" b="1" dirty="0"/>
            </a:br>
            <a:r>
              <a:rPr lang="de-DE" sz="6000" b="1" dirty="0"/>
              <a:t>Innen:</a:t>
            </a:r>
          </a:p>
          <a:p>
            <a:pPr marL="0" indent="0">
              <a:buNone/>
            </a:pPr>
            <a:r>
              <a:rPr lang="de-DE" sz="6000" b="1" dirty="0"/>
              <a:t>u.a. Lithium-Ionen-Akku</a:t>
            </a:r>
          </a:p>
          <a:p>
            <a:pPr marL="0" indent="0">
              <a:buNone/>
            </a:pPr>
            <a:r>
              <a:rPr lang="de-DE" sz="6000" b="1" dirty="0"/>
              <a:t>fester Speicher &gt; 32 GB</a:t>
            </a:r>
          </a:p>
          <a:p>
            <a:pPr marL="0" indent="0">
              <a:buNone/>
            </a:pPr>
            <a:r>
              <a:rPr lang="de-DE" sz="6000" b="1" dirty="0"/>
              <a:t>flüchtiger Speicher &gt; 2 GB</a:t>
            </a:r>
          </a:p>
          <a:p>
            <a:pPr marL="0" indent="0">
              <a:buNone/>
            </a:pPr>
            <a:r>
              <a:rPr lang="de-DE" sz="6000" b="1" dirty="0"/>
              <a:t>SIM-Karte</a:t>
            </a:r>
          </a:p>
          <a:p>
            <a:pPr marL="0" indent="0">
              <a:buNone/>
            </a:pPr>
            <a:r>
              <a:rPr lang="de-DE" sz="6000" b="1" dirty="0"/>
              <a:t>Ev. Speicherkarte (SD, Mini-SD, Mikro-SD)</a:t>
            </a:r>
          </a:p>
          <a:p>
            <a:pPr marL="0" indent="0">
              <a:buNone/>
            </a:pPr>
            <a:r>
              <a:rPr lang="de-DE" sz="6000" b="1" dirty="0"/>
              <a:t>Prozessor &gt; 2 Kerne</a:t>
            </a:r>
          </a:p>
          <a:p>
            <a:pPr marL="0" indent="0">
              <a:buNone/>
            </a:pPr>
            <a:r>
              <a:rPr lang="de-DE" sz="6000" b="1" dirty="0"/>
              <a:t>Grafikchip</a:t>
            </a:r>
          </a:p>
          <a:p>
            <a:pPr marL="0" indent="0">
              <a:buNone/>
            </a:pPr>
            <a:r>
              <a:rPr lang="de-DE" sz="6000" b="1" dirty="0"/>
              <a:t>Audiochip</a:t>
            </a:r>
          </a:p>
          <a:p>
            <a:pPr marL="0" indent="0">
              <a:buNone/>
            </a:pPr>
            <a:r>
              <a:rPr lang="de-DE" sz="6000" b="1" dirty="0"/>
              <a:t>Chips für diverse Anschlüsse: GSM, UMTS, (LTE), WLAN, Bluetooth, ev. NFC</a:t>
            </a:r>
          </a:p>
          <a:p>
            <a:pPr marL="0" indent="0">
              <a:buNone/>
            </a:pPr>
            <a:r>
              <a:rPr lang="de-DE" sz="6000" b="1" dirty="0"/>
              <a:t>Chips für Sensoren: GPS, Lagesensor, Temperatur</a:t>
            </a:r>
            <a:br>
              <a:rPr lang="de-DE" sz="6000" b="1" dirty="0"/>
            </a:br>
            <a:endParaRPr lang="de-DE" sz="6000" b="1" dirty="0"/>
          </a:p>
          <a:p>
            <a:pPr marL="0" indent="0">
              <a:buNone/>
            </a:pPr>
            <a:br>
              <a:rPr lang="de-DE" sz="6000" dirty="0"/>
            </a:br>
            <a:br>
              <a:rPr lang="de-DE" dirty="0"/>
            </a:b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F7B48945-CB21-4EDF-AC70-B6E057BEA6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0722" y="2085277"/>
            <a:ext cx="2631689" cy="4471639"/>
          </a:xfrm>
        </p:spPr>
        <p:txBody>
          <a:bodyPr/>
          <a:lstStyle/>
          <a:p>
            <a:r>
              <a:rPr lang="de-DE" dirty="0">
                <a:cs typeface="Vrinda" panose="020B0502040204020203" pitchFamily="34" charset="0"/>
              </a:rPr>
              <a:t>Das Android-Smartphone</a:t>
            </a:r>
          </a:p>
          <a:p>
            <a:r>
              <a:rPr lang="de-DE" dirty="0">
                <a:cs typeface="Vrinda" panose="020B0502040204020203" pitchFamily="34" charset="0"/>
              </a:rPr>
              <a:t>Bisherige Entwicklung</a:t>
            </a:r>
          </a:p>
          <a:p>
            <a:r>
              <a:rPr lang="de-DE" dirty="0">
                <a:highlight>
                  <a:srgbClr val="FF0000"/>
                </a:highlight>
                <a:cs typeface="Vrinda" panose="020B0502040204020203" pitchFamily="34" charset="0"/>
              </a:rPr>
              <a:t>Smartphone-Aufbau</a:t>
            </a:r>
          </a:p>
          <a:p>
            <a:r>
              <a:rPr lang="de-DE" dirty="0">
                <a:cs typeface="Vrinda" panose="020B0502040204020203" pitchFamily="34" charset="0"/>
              </a:rPr>
              <a:t>Verbindungsmöglichkeiten</a:t>
            </a:r>
          </a:p>
          <a:p>
            <a:r>
              <a:rPr lang="de-DE" dirty="0">
                <a:cs typeface="Vrinda" panose="020B0502040204020203" pitchFamily="34" charset="0"/>
              </a:rPr>
              <a:t>Betriebssystem</a:t>
            </a:r>
          </a:p>
          <a:p>
            <a:r>
              <a:rPr lang="de-DE" dirty="0">
                <a:cs typeface="Vrinda" panose="020B0502040204020203" pitchFamily="34" charset="0"/>
              </a:rPr>
              <a:t>APPs</a:t>
            </a:r>
          </a:p>
          <a:p>
            <a:r>
              <a:rPr lang="de-DE" dirty="0">
                <a:cs typeface="Vrinda" panose="020B0502040204020203" pitchFamily="34" charset="0"/>
              </a:rPr>
              <a:t>Play Store und andere Bezugsmöglichkeiten</a:t>
            </a:r>
          </a:p>
          <a:p>
            <a:r>
              <a:rPr lang="de-DE" dirty="0">
                <a:cs typeface="Vrinda" panose="020B0502040204020203" pitchFamily="34" charset="0"/>
              </a:rPr>
              <a:t>Anti-Viren-APPS</a:t>
            </a:r>
          </a:p>
          <a:p>
            <a:r>
              <a:rPr lang="de-DE" dirty="0">
                <a:cs typeface="Vrinda" panose="020B0502040204020203" pitchFamily="34" charset="0"/>
              </a:rPr>
              <a:t>Pflege und Wartung des Smartphones</a:t>
            </a:r>
          </a:p>
          <a:p>
            <a:r>
              <a:rPr lang="de-DE" dirty="0">
                <a:cs typeface="Vrinda" panose="020B0502040204020203" pitchFamily="34" charset="0"/>
              </a:rPr>
              <a:t>Grundlegende APPS für Kommunikation</a:t>
            </a: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50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CF093FA-6505-4D62-BC78-F24A1605F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723" y="457200"/>
            <a:ext cx="2631688" cy="81403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dirty="0">
                <a:latin typeface="+mn-lt"/>
                <a:cs typeface="Vrinda" panose="020B0502040204020203" pitchFamily="34" charset="0"/>
              </a:rPr>
              <a:t>Rüdiger Bäz</a:t>
            </a:r>
            <a:br>
              <a:rPr lang="de-DE" dirty="0">
                <a:latin typeface="+mn-lt"/>
                <a:cs typeface="Vrinda" panose="020B0502040204020203" pitchFamily="34" charset="0"/>
              </a:rPr>
            </a:br>
            <a:r>
              <a:rPr lang="de-DE" sz="1400" dirty="0">
                <a:latin typeface="+mn-lt"/>
                <a:cs typeface="Vrinda" panose="020B0502040204020203" pitchFamily="34" charset="0"/>
              </a:rPr>
              <a:t>ruediger@baez-elmenhorst.de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EB32911-3102-4ED9-9555-9D76621C3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9679" y="457200"/>
            <a:ext cx="8842916" cy="60997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4000" b="1" dirty="0"/>
              <a:t>Verbindungsmöglichkeiten</a:t>
            </a:r>
          </a:p>
          <a:p>
            <a:pPr marL="0" indent="0">
              <a:buNone/>
            </a:pPr>
            <a:endParaRPr lang="de-DE" sz="2400" b="1" dirty="0"/>
          </a:p>
          <a:p>
            <a:pPr marL="0" indent="0">
              <a:buNone/>
            </a:pPr>
            <a:r>
              <a:rPr lang="de-DE" sz="2000" b="1" dirty="0"/>
              <a:t>Telefonie: </a:t>
            </a:r>
            <a:br>
              <a:rPr lang="de-DE" sz="2000" b="1" dirty="0"/>
            </a:br>
            <a:r>
              <a:rPr lang="de-DE" sz="2000" b="1" dirty="0"/>
              <a:t>GMS, UMTS oder G5</a:t>
            </a:r>
          </a:p>
          <a:p>
            <a:pPr marL="0" indent="0">
              <a:buNone/>
            </a:pPr>
            <a:r>
              <a:rPr lang="de-DE" sz="2000" b="1" dirty="0"/>
              <a:t>Internet: </a:t>
            </a:r>
            <a:br>
              <a:rPr lang="de-DE" sz="2000" b="1" dirty="0"/>
            </a:br>
            <a:r>
              <a:rPr lang="de-DE" sz="2000" b="1" dirty="0"/>
              <a:t>UMTS, LTE, G5 oder zu Hause WLAN</a:t>
            </a:r>
          </a:p>
          <a:p>
            <a:pPr marL="0" indent="0">
              <a:buNone/>
            </a:pPr>
            <a:r>
              <a:rPr lang="de-DE" sz="2000" b="1" dirty="0"/>
              <a:t>Daten und Verbindung zu externen Geräten: </a:t>
            </a:r>
            <a:br>
              <a:rPr lang="de-DE" sz="2000" b="1" dirty="0"/>
            </a:br>
            <a:r>
              <a:rPr lang="de-DE" sz="2000" b="1" dirty="0"/>
              <a:t>USB, WLAN, Bluetooth, NFC</a:t>
            </a:r>
          </a:p>
          <a:p>
            <a:pPr marL="0" indent="0">
              <a:buNone/>
            </a:pPr>
            <a:r>
              <a:rPr lang="de-DE" sz="2000" b="1" dirty="0"/>
              <a:t>Datensammeln: auch über Fotosensor</a:t>
            </a:r>
          </a:p>
          <a:p>
            <a:pPr marL="0" indent="0">
              <a:buNone/>
            </a:pPr>
            <a:br>
              <a:rPr lang="de-DE" sz="2000" dirty="0"/>
            </a:br>
            <a:br>
              <a:rPr lang="de-DE" dirty="0"/>
            </a:b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F7B48945-CB21-4EDF-AC70-B6E057BEA6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0722" y="2085277"/>
            <a:ext cx="2631689" cy="4471639"/>
          </a:xfrm>
        </p:spPr>
        <p:txBody>
          <a:bodyPr/>
          <a:lstStyle/>
          <a:p>
            <a:r>
              <a:rPr lang="de-DE" dirty="0">
                <a:cs typeface="Vrinda" panose="020B0502040204020203" pitchFamily="34" charset="0"/>
              </a:rPr>
              <a:t>Das Android-Smartphone</a:t>
            </a:r>
          </a:p>
          <a:p>
            <a:r>
              <a:rPr lang="de-DE" dirty="0">
                <a:cs typeface="Vrinda" panose="020B0502040204020203" pitchFamily="34" charset="0"/>
              </a:rPr>
              <a:t>Bisherige Entwicklung</a:t>
            </a:r>
          </a:p>
          <a:p>
            <a:r>
              <a:rPr lang="de-DE" dirty="0">
                <a:cs typeface="Vrinda" panose="020B0502040204020203" pitchFamily="34" charset="0"/>
              </a:rPr>
              <a:t>Smartphone-Aufbau</a:t>
            </a:r>
          </a:p>
          <a:p>
            <a:r>
              <a:rPr lang="de-DE" dirty="0">
                <a:highlight>
                  <a:srgbClr val="FF0000"/>
                </a:highlight>
                <a:cs typeface="Vrinda" panose="020B0502040204020203" pitchFamily="34" charset="0"/>
              </a:rPr>
              <a:t>Verbindungsmöglichkeiten</a:t>
            </a:r>
          </a:p>
          <a:p>
            <a:r>
              <a:rPr lang="de-DE" dirty="0">
                <a:cs typeface="Vrinda" panose="020B0502040204020203" pitchFamily="34" charset="0"/>
              </a:rPr>
              <a:t>Betriebssystem</a:t>
            </a:r>
          </a:p>
          <a:p>
            <a:r>
              <a:rPr lang="de-DE" dirty="0">
                <a:cs typeface="Vrinda" panose="020B0502040204020203" pitchFamily="34" charset="0"/>
              </a:rPr>
              <a:t>APPs</a:t>
            </a:r>
          </a:p>
          <a:p>
            <a:r>
              <a:rPr lang="de-DE" dirty="0">
                <a:cs typeface="Vrinda" panose="020B0502040204020203" pitchFamily="34" charset="0"/>
              </a:rPr>
              <a:t>Play Store und andere Bezugsmöglichkeiten</a:t>
            </a:r>
          </a:p>
          <a:p>
            <a:r>
              <a:rPr lang="de-DE" dirty="0">
                <a:cs typeface="Vrinda" panose="020B0502040204020203" pitchFamily="34" charset="0"/>
              </a:rPr>
              <a:t>Anti-Viren-APPS</a:t>
            </a:r>
          </a:p>
          <a:p>
            <a:r>
              <a:rPr lang="de-DE" dirty="0">
                <a:cs typeface="Vrinda" panose="020B0502040204020203" pitchFamily="34" charset="0"/>
              </a:rPr>
              <a:t>Pflege und Wartung des Smartphones</a:t>
            </a:r>
          </a:p>
          <a:p>
            <a:r>
              <a:rPr lang="de-DE" dirty="0">
                <a:cs typeface="Vrinda" panose="020B0502040204020203" pitchFamily="34" charset="0"/>
              </a:rPr>
              <a:t>Grundlegende APPS für Kommunikation</a:t>
            </a: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220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CF093FA-6505-4D62-BC78-F24A1605F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723" y="457200"/>
            <a:ext cx="2631688" cy="81403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dirty="0">
                <a:latin typeface="+mn-lt"/>
                <a:cs typeface="Vrinda" panose="020B0502040204020203" pitchFamily="34" charset="0"/>
              </a:rPr>
              <a:t>Rüdiger Bäz</a:t>
            </a:r>
            <a:br>
              <a:rPr lang="de-DE" dirty="0">
                <a:latin typeface="+mn-lt"/>
                <a:cs typeface="Vrinda" panose="020B0502040204020203" pitchFamily="34" charset="0"/>
              </a:rPr>
            </a:br>
            <a:r>
              <a:rPr lang="de-DE" sz="1400" dirty="0">
                <a:latin typeface="+mn-lt"/>
                <a:cs typeface="Vrinda" panose="020B0502040204020203" pitchFamily="34" charset="0"/>
              </a:rPr>
              <a:t>ruediger@baez-elmenhorst.de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EB32911-3102-4ED9-9555-9D76621C3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9679" y="457200"/>
            <a:ext cx="8842916" cy="60997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4000" b="1" dirty="0"/>
              <a:t>Android als Betriebssystem</a:t>
            </a:r>
          </a:p>
          <a:p>
            <a:pPr marL="0" indent="0">
              <a:buNone/>
            </a:pPr>
            <a:endParaRPr lang="de-DE" sz="2400" b="1" dirty="0"/>
          </a:p>
          <a:p>
            <a:pPr marL="0" indent="0">
              <a:buNone/>
            </a:pPr>
            <a:r>
              <a:rPr lang="de-DE" sz="2000" b="1" dirty="0"/>
              <a:t>Ursprünglich als Betriebssystem für Digitalkameras, </a:t>
            </a:r>
            <a:r>
              <a:rPr lang="de-DE" sz="2000" b="1" dirty="0" err="1"/>
              <a:t>linuxbasierend</a:t>
            </a:r>
            <a:endParaRPr lang="de-DE" sz="2000" b="1" dirty="0"/>
          </a:p>
          <a:p>
            <a:pPr marL="0" indent="0">
              <a:buNone/>
            </a:pPr>
            <a:r>
              <a:rPr lang="de-DE" sz="2000" b="1" dirty="0"/>
              <a:t>2003 von Google gekauft und weiterentwickelt als Konkurrenz für Apple</a:t>
            </a:r>
          </a:p>
          <a:p>
            <a:pPr marL="0" indent="0">
              <a:buNone/>
            </a:pPr>
            <a:r>
              <a:rPr lang="de-DE" sz="2000" b="1" dirty="0"/>
              <a:t>Seit 2008 auf Smartphone</a:t>
            </a:r>
          </a:p>
          <a:p>
            <a:pPr marL="0" indent="0">
              <a:buNone/>
            </a:pPr>
            <a:r>
              <a:rPr lang="de-DE" sz="2000" b="1" dirty="0"/>
              <a:t>Fast jedes Jahr eine höhere Version</a:t>
            </a:r>
          </a:p>
          <a:p>
            <a:pPr marL="0" indent="0">
              <a:buNone/>
            </a:pPr>
            <a:r>
              <a:rPr lang="de-DE" sz="2000" b="1" dirty="0"/>
              <a:t>2011 Versuch der Trennung Smartphone und Tablet</a:t>
            </a:r>
          </a:p>
          <a:p>
            <a:pPr marL="0" indent="0">
              <a:buNone/>
            </a:pPr>
            <a:r>
              <a:rPr lang="de-DE" sz="2000" b="1" dirty="0"/>
              <a:t>aktuellste Version 10 seit Herbst 2019</a:t>
            </a:r>
            <a:br>
              <a:rPr lang="de-DE" sz="2000" b="1" dirty="0"/>
            </a:br>
            <a:r>
              <a:rPr lang="de-DE" sz="2000" b="1" dirty="0"/>
              <a:t>Gängige Versionen 7 bis 9</a:t>
            </a:r>
          </a:p>
          <a:p>
            <a:pPr marL="0" indent="0">
              <a:buNone/>
            </a:pPr>
            <a:r>
              <a:rPr lang="de-DE" sz="2000" b="1" dirty="0"/>
              <a:t>Jetzt multitaskingfähig </a:t>
            </a:r>
          </a:p>
          <a:p>
            <a:pPr marL="0" indent="0">
              <a:buNone/>
            </a:pPr>
            <a:br>
              <a:rPr lang="de-DE" sz="2400" dirty="0"/>
            </a:br>
            <a:br>
              <a:rPr lang="de-DE" dirty="0"/>
            </a:b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F7B48945-CB21-4EDF-AC70-B6E057BEA6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0722" y="2085277"/>
            <a:ext cx="2631689" cy="4471639"/>
          </a:xfrm>
        </p:spPr>
        <p:txBody>
          <a:bodyPr/>
          <a:lstStyle/>
          <a:p>
            <a:r>
              <a:rPr lang="de-DE" dirty="0">
                <a:cs typeface="Vrinda" panose="020B0502040204020203" pitchFamily="34" charset="0"/>
              </a:rPr>
              <a:t>Das Android-Smartphone</a:t>
            </a:r>
          </a:p>
          <a:p>
            <a:r>
              <a:rPr lang="de-DE" dirty="0">
                <a:cs typeface="Vrinda" panose="020B0502040204020203" pitchFamily="34" charset="0"/>
              </a:rPr>
              <a:t>Bisherige Entwicklung</a:t>
            </a:r>
          </a:p>
          <a:p>
            <a:r>
              <a:rPr lang="de-DE" dirty="0">
                <a:cs typeface="Vrinda" panose="020B0502040204020203" pitchFamily="34" charset="0"/>
              </a:rPr>
              <a:t>Smartphone-Aufbau</a:t>
            </a:r>
          </a:p>
          <a:p>
            <a:r>
              <a:rPr lang="de-DE" dirty="0">
                <a:cs typeface="Vrinda" panose="020B0502040204020203" pitchFamily="34" charset="0"/>
              </a:rPr>
              <a:t>Verbindungsmöglichkeiten</a:t>
            </a:r>
          </a:p>
          <a:p>
            <a:r>
              <a:rPr lang="de-DE" dirty="0">
                <a:highlight>
                  <a:srgbClr val="FF0000"/>
                </a:highlight>
                <a:cs typeface="Vrinda" panose="020B0502040204020203" pitchFamily="34" charset="0"/>
              </a:rPr>
              <a:t>Betriebssystem</a:t>
            </a:r>
          </a:p>
          <a:p>
            <a:r>
              <a:rPr lang="de-DE" dirty="0">
                <a:cs typeface="Vrinda" panose="020B0502040204020203" pitchFamily="34" charset="0"/>
              </a:rPr>
              <a:t>APPs</a:t>
            </a:r>
          </a:p>
          <a:p>
            <a:r>
              <a:rPr lang="de-DE" dirty="0">
                <a:cs typeface="Vrinda" panose="020B0502040204020203" pitchFamily="34" charset="0"/>
              </a:rPr>
              <a:t>Play Store und andere Bezugsmöglichkeiten</a:t>
            </a:r>
          </a:p>
          <a:p>
            <a:r>
              <a:rPr lang="de-DE" dirty="0">
                <a:cs typeface="Vrinda" panose="020B0502040204020203" pitchFamily="34" charset="0"/>
              </a:rPr>
              <a:t>Anti-Viren-APPS</a:t>
            </a:r>
          </a:p>
          <a:p>
            <a:r>
              <a:rPr lang="de-DE" dirty="0">
                <a:cs typeface="Vrinda" panose="020B0502040204020203" pitchFamily="34" charset="0"/>
              </a:rPr>
              <a:t>Pflege und Wartung des Smartphones</a:t>
            </a:r>
          </a:p>
          <a:p>
            <a:r>
              <a:rPr lang="de-DE" dirty="0">
                <a:cs typeface="Vrinda" panose="020B0502040204020203" pitchFamily="34" charset="0"/>
              </a:rPr>
              <a:t>Grundlegende APPS für Kommunikation</a:t>
            </a: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040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CF093FA-6505-4D62-BC78-F24A1605F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723" y="457200"/>
            <a:ext cx="2631688" cy="81403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dirty="0">
                <a:latin typeface="+mn-lt"/>
                <a:cs typeface="Vrinda" panose="020B0502040204020203" pitchFamily="34" charset="0"/>
              </a:rPr>
              <a:t>Rüdiger Bäz</a:t>
            </a:r>
            <a:br>
              <a:rPr lang="de-DE" dirty="0">
                <a:latin typeface="+mn-lt"/>
                <a:cs typeface="Vrinda" panose="020B0502040204020203" pitchFamily="34" charset="0"/>
              </a:rPr>
            </a:br>
            <a:r>
              <a:rPr lang="de-DE" sz="1400" dirty="0">
                <a:latin typeface="+mn-lt"/>
                <a:cs typeface="Vrinda" panose="020B0502040204020203" pitchFamily="34" charset="0"/>
              </a:rPr>
              <a:t>ruediger@baez-elmenhorst.de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EB32911-3102-4ED9-9555-9D76621C3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9679" y="457200"/>
            <a:ext cx="8842916" cy="60997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4000" b="1" dirty="0"/>
              <a:t>Android als Betriebssystem</a:t>
            </a:r>
          </a:p>
          <a:p>
            <a:pPr marL="0" indent="0">
              <a:buNone/>
            </a:pPr>
            <a:endParaRPr lang="de-DE" sz="2400" b="1" dirty="0"/>
          </a:p>
          <a:p>
            <a:pPr marL="0" indent="0">
              <a:buNone/>
            </a:pPr>
            <a:r>
              <a:rPr lang="de-DE" sz="2000" b="1" dirty="0"/>
              <a:t>Personalisierung des Smartphones</a:t>
            </a:r>
          </a:p>
          <a:p>
            <a:pPr marL="0" indent="0">
              <a:buNone/>
            </a:pPr>
            <a:r>
              <a:rPr lang="de-DE" sz="2000" b="1" dirty="0"/>
              <a:t>Login-Möglichkeiten über SIM-Sperre hinaus</a:t>
            </a:r>
          </a:p>
          <a:p>
            <a:pPr marL="0" indent="0">
              <a:buNone/>
            </a:pPr>
            <a:r>
              <a:rPr lang="de-DE" sz="2000" b="1" dirty="0"/>
              <a:t>Hintergrund und Desktop-Wechsel</a:t>
            </a:r>
          </a:p>
          <a:p>
            <a:pPr marL="0" indent="0">
              <a:buNone/>
            </a:pPr>
            <a:r>
              <a:rPr lang="de-DE" sz="2000" b="1" dirty="0"/>
              <a:t>Quer oder längs</a:t>
            </a:r>
          </a:p>
          <a:p>
            <a:pPr marL="0" indent="0">
              <a:buNone/>
            </a:pPr>
            <a:r>
              <a:rPr lang="de-DE" sz="2000" b="1" dirty="0"/>
              <a:t>APPs-Anordnung</a:t>
            </a:r>
          </a:p>
          <a:p>
            <a:pPr marL="0" indent="0">
              <a:buNone/>
            </a:pPr>
            <a:r>
              <a:rPr lang="de-DE" sz="2000" b="1" dirty="0"/>
              <a:t>Widgets</a:t>
            </a:r>
          </a:p>
          <a:p>
            <a:pPr marL="0" indent="0">
              <a:buNone/>
            </a:pPr>
            <a:r>
              <a:rPr lang="de-DE" sz="2000" b="1" dirty="0"/>
              <a:t>Sammelpunkte für Daten </a:t>
            </a:r>
            <a:br>
              <a:rPr lang="de-DE" sz="2000" b="1" dirty="0"/>
            </a:br>
            <a:r>
              <a:rPr lang="de-DE" sz="2000" b="1" dirty="0"/>
              <a:t>Fotos, Downloads, Musik, andere Daten - </a:t>
            </a:r>
            <a:r>
              <a:rPr lang="de-DE" sz="2000" b="1" dirty="0" err="1"/>
              <a:t>Findmöglichkeiten</a:t>
            </a:r>
            <a:endParaRPr lang="de-DE" sz="2000" b="1" dirty="0"/>
          </a:p>
          <a:p>
            <a:pPr marL="0" indent="0">
              <a:buNone/>
            </a:pPr>
            <a:br>
              <a:rPr lang="de-DE" sz="2000" dirty="0"/>
            </a:br>
            <a:br>
              <a:rPr lang="de-DE" dirty="0"/>
            </a:b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F7B48945-CB21-4EDF-AC70-B6E057BEA6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0722" y="2085277"/>
            <a:ext cx="2631689" cy="4471639"/>
          </a:xfrm>
        </p:spPr>
        <p:txBody>
          <a:bodyPr/>
          <a:lstStyle/>
          <a:p>
            <a:r>
              <a:rPr lang="de-DE" dirty="0">
                <a:cs typeface="Vrinda" panose="020B0502040204020203" pitchFamily="34" charset="0"/>
              </a:rPr>
              <a:t>Das Android-Smartphone</a:t>
            </a:r>
          </a:p>
          <a:p>
            <a:r>
              <a:rPr lang="de-DE" dirty="0">
                <a:cs typeface="Vrinda" panose="020B0502040204020203" pitchFamily="34" charset="0"/>
              </a:rPr>
              <a:t>Bisherige Entwicklung</a:t>
            </a:r>
          </a:p>
          <a:p>
            <a:r>
              <a:rPr lang="de-DE" dirty="0">
                <a:cs typeface="Vrinda" panose="020B0502040204020203" pitchFamily="34" charset="0"/>
              </a:rPr>
              <a:t>Smartphone-Aufbau</a:t>
            </a:r>
          </a:p>
          <a:p>
            <a:r>
              <a:rPr lang="de-DE" dirty="0">
                <a:cs typeface="Vrinda" panose="020B0502040204020203" pitchFamily="34" charset="0"/>
              </a:rPr>
              <a:t>Verbindungsmöglichkeiten</a:t>
            </a:r>
          </a:p>
          <a:p>
            <a:r>
              <a:rPr lang="de-DE" dirty="0">
                <a:highlight>
                  <a:srgbClr val="FF0000"/>
                </a:highlight>
                <a:cs typeface="Vrinda" panose="020B0502040204020203" pitchFamily="34" charset="0"/>
              </a:rPr>
              <a:t>Betriebssystem</a:t>
            </a:r>
          </a:p>
          <a:p>
            <a:r>
              <a:rPr lang="de-DE" dirty="0">
                <a:cs typeface="Vrinda" panose="020B0502040204020203" pitchFamily="34" charset="0"/>
              </a:rPr>
              <a:t>APPs</a:t>
            </a:r>
          </a:p>
          <a:p>
            <a:r>
              <a:rPr lang="de-DE" dirty="0">
                <a:cs typeface="Vrinda" panose="020B0502040204020203" pitchFamily="34" charset="0"/>
              </a:rPr>
              <a:t>Play Store und andere Bezugsmöglichkeiten</a:t>
            </a:r>
          </a:p>
          <a:p>
            <a:r>
              <a:rPr lang="de-DE" dirty="0">
                <a:cs typeface="Vrinda" panose="020B0502040204020203" pitchFamily="34" charset="0"/>
              </a:rPr>
              <a:t>Anti-Viren-APPS</a:t>
            </a:r>
          </a:p>
          <a:p>
            <a:r>
              <a:rPr lang="de-DE" dirty="0">
                <a:cs typeface="Vrinda" panose="020B0502040204020203" pitchFamily="34" charset="0"/>
              </a:rPr>
              <a:t>Pflege und Wartung des Smartphones</a:t>
            </a:r>
          </a:p>
          <a:p>
            <a:r>
              <a:rPr lang="de-DE" dirty="0">
                <a:cs typeface="Vrinda" panose="020B0502040204020203" pitchFamily="34" charset="0"/>
              </a:rPr>
              <a:t>Grundlegende APPS für Kommunikation</a:t>
            </a: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563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CF093FA-6505-4D62-BC78-F24A1605F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723" y="457200"/>
            <a:ext cx="2631688" cy="81403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dirty="0">
                <a:latin typeface="+mn-lt"/>
                <a:cs typeface="Vrinda" panose="020B0502040204020203" pitchFamily="34" charset="0"/>
              </a:rPr>
              <a:t>Rüdiger Bäz</a:t>
            </a:r>
            <a:br>
              <a:rPr lang="de-DE" dirty="0">
                <a:latin typeface="+mn-lt"/>
                <a:cs typeface="Vrinda" panose="020B0502040204020203" pitchFamily="34" charset="0"/>
              </a:rPr>
            </a:br>
            <a:r>
              <a:rPr lang="de-DE" sz="1400" dirty="0">
                <a:latin typeface="+mn-lt"/>
                <a:cs typeface="Vrinda" panose="020B0502040204020203" pitchFamily="34" charset="0"/>
              </a:rPr>
              <a:t>ruediger@baez-elmenhorst.de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EB32911-3102-4ED9-9555-9D76621C3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9679" y="457200"/>
            <a:ext cx="8842916" cy="60997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4000" b="1" dirty="0"/>
              <a:t>APPs und Widgets</a:t>
            </a:r>
          </a:p>
          <a:p>
            <a:pPr marL="0" indent="0">
              <a:buNone/>
            </a:pPr>
            <a:endParaRPr lang="de-DE" sz="2400" b="1" dirty="0"/>
          </a:p>
          <a:p>
            <a:pPr marL="0" indent="0">
              <a:buNone/>
            </a:pPr>
            <a:r>
              <a:rPr lang="de-DE" sz="2000" b="1" dirty="0"/>
              <a:t>Vorinstallierte APPs und „</a:t>
            </a:r>
            <a:r>
              <a:rPr lang="de-DE" sz="2000" b="1" dirty="0" err="1"/>
              <a:t>Bloatware</a:t>
            </a:r>
            <a:r>
              <a:rPr lang="de-DE" sz="2000" b="1" dirty="0"/>
              <a:t>“ </a:t>
            </a:r>
          </a:p>
          <a:p>
            <a:pPr marL="0" indent="0">
              <a:buNone/>
            </a:pPr>
            <a:r>
              <a:rPr lang="de-DE" sz="2000" b="1" dirty="0"/>
              <a:t>Freeware</a:t>
            </a:r>
          </a:p>
          <a:p>
            <a:pPr marL="0" indent="0">
              <a:buNone/>
            </a:pPr>
            <a:r>
              <a:rPr lang="de-DE" sz="2000" b="1" dirty="0"/>
              <a:t>Werbefinanzierte APPs</a:t>
            </a:r>
          </a:p>
          <a:p>
            <a:pPr marL="0" indent="0">
              <a:buNone/>
            </a:pPr>
            <a:r>
              <a:rPr lang="de-DE" sz="2000" b="1" dirty="0"/>
              <a:t>Kauf-APPs</a:t>
            </a:r>
          </a:p>
          <a:p>
            <a:pPr marL="0" indent="0">
              <a:buNone/>
            </a:pPr>
            <a:r>
              <a:rPr lang="de-DE" sz="2000" b="1" dirty="0"/>
              <a:t>In-(Kauf)-Apps</a:t>
            </a:r>
          </a:p>
          <a:p>
            <a:pPr marL="0" indent="0">
              <a:buNone/>
            </a:pPr>
            <a:r>
              <a:rPr lang="de-DE" sz="2000" b="1" dirty="0"/>
              <a:t>Möglichkeiten auch die gleichen Informationen über Internet zu erhalten oder Programme über das Web zu nutzen</a:t>
            </a:r>
          </a:p>
          <a:p>
            <a:pPr marL="0" indent="0">
              <a:buNone/>
            </a:pPr>
            <a:r>
              <a:rPr lang="de-DE" sz="2000" b="1" dirty="0"/>
              <a:t>Internet-Browser „M-Seiten“ – Desktop-Seiten</a:t>
            </a:r>
          </a:p>
          <a:p>
            <a:pPr marL="0" indent="0">
              <a:buNone/>
            </a:pPr>
            <a:r>
              <a:rPr lang="de-DE" sz="2000" b="1" dirty="0"/>
              <a:t>Benachrichtigungen und Werbeseiten anzeigen, teils zu verhindern.</a:t>
            </a:r>
          </a:p>
          <a:p>
            <a:pPr marL="0" indent="0">
              <a:buNone/>
            </a:pPr>
            <a:br>
              <a:rPr lang="de-DE" sz="2000" dirty="0"/>
            </a:br>
            <a:br>
              <a:rPr lang="de-DE" dirty="0"/>
            </a:b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F7B48945-CB21-4EDF-AC70-B6E057BEA6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0722" y="2085277"/>
            <a:ext cx="2631689" cy="4471639"/>
          </a:xfrm>
        </p:spPr>
        <p:txBody>
          <a:bodyPr/>
          <a:lstStyle/>
          <a:p>
            <a:r>
              <a:rPr lang="de-DE" dirty="0">
                <a:cs typeface="Vrinda" panose="020B0502040204020203" pitchFamily="34" charset="0"/>
              </a:rPr>
              <a:t>Das Android-Smartphone</a:t>
            </a:r>
          </a:p>
          <a:p>
            <a:r>
              <a:rPr lang="de-DE" dirty="0">
                <a:cs typeface="Vrinda" panose="020B0502040204020203" pitchFamily="34" charset="0"/>
              </a:rPr>
              <a:t>Bisherige Entwicklung</a:t>
            </a:r>
          </a:p>
          <a:p>
            <a:r>
              <a:rPr lang="de-DE" dirty="0">
                <a:cs typeface="Vrinda" panose="020B0502040204020203" pitchFamily="34" charset="0"/>
              </a:rPr>
              <a:t>Smartphone-Aufbau</a:t>
            </a:r>
          </a:p>
          <a:p>
            <a:r>
              <a:rPr lang="de-DE" dirty="0">
                <a:cs typeface="Vrinda" panose="020B0502040204020203" pitchFamily="34" charset="0"/>
              </a:rPr>
              <a:t>Verbindungsmöglichkeiten</a:t>
            </a:r>
          </a:p>
          <a:p>
            <a:r>
              <a:rPr lang="de-DE" dirty="0">
                <a:cs typeface="Vrinda" panose="020B0502040204020203" pitchFamily="34" charset="0"/>
              </a:rPr>
              <a:t>Betriebssystem</a:t>
            </a:r>
          </a:p>
          <a:p>
            <a:r>
              <a:rPr lang="de-DE" dirty="0">
                <a:highlight>
                  <a:srgbClr val="FF0000"/>
                </a:highlight>
                <a:cs typeface="Vrinda" panose="020B0502040204020203" pitchFamily="34" charset="0"/>
              </a:rPr>
              <a:t>APPs</a:t>
            </a:r>
          </a:p>
          <a:p>
            <a:r>
              <a:rPr lang="de-DE" dirty="0">
                <a:cs typeface="Vrinda" panose="020B0502040204020203" pitchFamily="34" charset="0"/>
              </a:rPr>
              <a:t>Play Store und andere Bezugsmöglichkeiten</a:t>
            </a:r>
          </a:p>
          <a:p>
            <a:r>
              <a:rPr lang="de-DE" dirty="0">
                <a:cs typeface="Vrinda" panose="020B0502040204020203" pitchFamily="34" charset="0"/>
              </a:rPr>
              <a:t>Anti-Viren-APPS</a:t>
            </a:r>
          </a:p>
          <a:p>
            <a:r>
              <a:rPr lang="de-DE" dirty="0">
                <a:cs typeface="Vrinda" panose="020B0502040204020203" pitchFamily="34" charset="0"/>
              </a:rPr>
              <a:t>Pflege und Wartung des Smartphones</a:t>
            </a:r>
          </a:p>
          <a:p>
            <a:r>
              <a:rPr lang="de-DE" dirty="0">
                <a:cs typeface="Vrinda" panose="020B0502040204020203" pitchFamily="34" charset="0"/>
              </a:rPr>
              <a:t>Grundlegende APPS für Kommunikation</a:t>
            </a: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057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CF093FA-6505-4D62-BC78-F24A1605F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723" y="457200"/>
            <a:ext cx="2631688" cy="81403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dirty="0">
                <a:latin typeface="+mn-lt"/>
                <a:cs typeface="Vrinda" panose="020B0502040204020203" pitchFamily="34" charset="0"/>
              </a:rPr>
              <a:t>Rüdiger Bäz</a:t>
            </a:r>
            <a:br>
              <a:rPr lang="de-DE" dirty="0">
                <a:latin typeface="+mn-lt"/>
                <a:cs typeface="Vrinda" panose="020B0502040204020203" pitchFamily="34" charset="0"/>
              </a:rPr>
            </a:br>
            <a:r>
              <a:rPr lang="de-DE" sz="1400" dirty="0">
                <a:latin typeface="+mn-lt"/>
                <a:cs typeface="Vrinda" panose="020B0502040204020203" pitchFamily="34" charset="0"/>
              </a:rPr>
              <a:t>ruediger@baez-elmenhorst.de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EB32911-3102-4ED9-9555-9D76621C3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9679" y="457200"/>
            <a:ext cx="8842916" cy="609971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e-DE" sz="5200" b="1" dirty="0"/>
              <a:t>Bezugsmöglichkeiten von APPs</a:t>
            </a:r>
          </a:p>
          <a:p>
            <a:pPr marL="0" indent="0">
              <a:buNone/>
            </a:pPr>
            <a:endParaRPr lang="de-DE" sz="2400" b="1" dirty="0"/>
          </a:p>
          <a:p>
            <a:pPr marL="0" indent="0">
              <a:buNone/>
            </a:pPr>
            <a:r>
              <a:rPr lang="de-DE" sz="2600" b="1" dirty="0"/>
              <a:t>Vorinstallierter Google „Play Store“ </a:t>
            </a:r>
          </a:p>
          <a:p>
            <a:pPr marL="0" indent="0">
              <a:buNone/>
            </a:pPr>
            <a:r>
              <a:rPr lang="de-DE" sz="2600" b="1" dirty="0"/>
              <a:t>Auf dem Smartphone oder Tablet</a:t>
            </a:r>
          </a:p>
          <a:p>
            <a:pPr marL="0" indent="0">
              <a:buNone/>
            </a:pPr>
            <a:r>
              <a:rPr lang="de-DE" sz="2600" b="1" dirty="0"/>
              <a:t>Über PC „https://play.google.com/</a:t>
            </a:r>
            <a:r>
              <a:rPr lang="de-DE" sz="2600" b="1" dirty="0" err="1"/>
              <a:t>store</a:t>
            </a:r>
            <a:r>
              <a:rPr lang="de-DE" sz="2600" b="1" dirty="0"/>
              <a:t>“</a:t>
            </a:r>
          </a:p>
          <a:p>
            <a:pPr marL="0" indent="0">
              <a:buNone/>
            </a:pPr>
            <a:r>
              <a:rPr lang="de-DE" sz="2600" b="1" dirty="0"/>
              <a:t>Bei einigen Smartphone-Herstellern auch über eigenen APP</a:t>
            </a:r>
          </a:p>
          <a:p>
            <a:pPr marL="0" indent="0">
              <a:buNone/>
            </a:pPr>
            <a:r>
              <a:rPr lang="de-DE" sz="2600" b="1" dirty="0"/>
              <a:t> </a:t>
            </a:r>
          </a:p>
          <a:p>
            <a:pPr marL="0" indent="0">
              <a:buNone/>
            </a:pPr>
            <a:r>
              <a:rPr lang="de-DE" sz="2600" b="1" dirty="0"/>
              <a:t>Vorsicht bei anderen Anbietern:</a:t>
            </a:r>
          </a:p>
          <a:p>
            <a:pPr marL="0" indent="0">
              <a:buNone/>
            </a:pPr>
            <a:r>
              <a:rPr lang="de-DE" sz="2600" b="1" dirty="0"/>
              <a:t>Google-Bremse über Einstellungen deaktivierbar</a:t>
            </a:r>
          </a:p>
          <a:p>
            <a:pPr marL="0" indent="0">
              <a:buNone/>
            </a:pPr>
            <a:r>
              <a:rPr lang="de-DE" sz="2600" b="1" dirty="0"/>
              <a:t>Keine Prüfung, ob Funktion unter div. Android-Versionen funktioniert.</a:t>
            </a:r>
          </a:p>
          <a:p>
            <a:pPr marL="0" indent="0">
              <a:buNone/>
            </a:pPr>
            <a:r>
              <a:rPr lang="de-DE" sz="2600" b="1" dirty="0"/>
              <a:t>Späh-Software</a:t>
            </a:r>
          </a:p>
          <a:p>
            <a:pPr marL="0" indent="0">
              <a:buNone/>
            </a:pPr>
            <a:endParaRPr lang="de-DE" sz="2600" b="1" dirty="0"/>
          </a:p>
          <a:p>
            <a:pPr marL="0" indent="0">
              <a:buNone/>
            </a:pPr>
            <a:r>
              <a:rPr lang="de-DE" sz="2600" b="1" dirty="0"/>
              <a:t>Alternative Anbieter: u.a. Amazon </a:t>
            </a:r>
            <a:r>
              <a:rPr lang="de-DE" sz="2600" dirty="0"/>
              <a:t>-sicher</a:t>
            </a:r>
            <a:r>
              <a:rPr lang="de-DE" sz="2600" b="1" dirty="0"/>
              <a:t>, </a:t>
            </a:r>
            <a:r>
              <a:rPr lang="de-DE" sz="2600" b="1" dirty="0" err="1"/>
              <a:t>Yandex</a:t>
            </a:r>
            <a:r>
              <a:rPr lang="de-DE" sz="2600" b="1" dirty="0"/>
              <a:t> Store -</a:t>
            </a:r>
            <a:r>
              <a:rPr lang="de-DE" sz="2600" dirty="0"/>
              <a:t>sicher</a:t>
            </a:r>
            <a:r>
              <a:rPr lang="de-DE" sz="2600" b="1" dirty="0"/>
              <a:t>, </a:t>
            </a:r>
            <a:r>
              <a:rPr lang="de-DE" sz="2600" b="1" dirty="0" err="1"/>
              <a:t>Getjar</a:t>
            </a:r>
            <a:r>
              <a:rPr lang="de-DE" sz="2600" b="1" dirty="0"/>
              <a:t> -</a:t>
            </a:r>
            <a:r>
              <a:rPr lang="de-DE" sz="2600" i="1" dirty="0"/>
              <a:t>Gefahr</a:t>
            </a:r>
          </a:p>
          <a:p>
            <a:pPr marL="0" indent="0">
              <a:buNone/>
            </a:pPr>
            <a:endParaRPr lang="de-DE" sz="2600" b="1" dirty="0"/>
          </a:p>
          <a:p>
            <a:pPr marL="0" indent="0">
              <a:buNone/>
            </a:pPr>
            <a:r>
              <a:rPr lang="de-DE" sz="2600" b="1" dirty="0"/>
              <a:t>Trotzdem auch APP-Berechtigungen prüfen, ev. ausschalten und testen.</a:t>
            </a:r>
          </a:p>
          <a:p>
            <a:pPr marL="0" indent="0">
              <a:buNone/>
            </a:pPr>
            <a:br>
              <a:rPr lang="de-DE" sz="2600" dirty="0"/>
            </a:br>
            <a:br>
              <a:rPr lang="de-DE" dirty="0"/>
            </a:b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F7B48945-CB21-4EDF-AC70-B6E057BEA6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0722" y="2085277"/>
            <a:ext cx="2631689" cy="4471639"/>
          </a:xfrm>
        </p:spPr>
        <p:txBody>
          <a:bodyPr/>
          <a:lstStyle/>
          <a:p>
            <a:r>
              <a:rPr lang="de-DE" dirty="0">
                <a:cs typeface="Vrinda" panose="020B0502040204020203" pitchFamily="34" charset="0"/>
              </a:rPr>
              <a:t>Das Android-Smartphone</a:t>
            </a:r>
          </a:p>
          <a:p>
            <a:r>
              <a:rPr lang="de-DE" dirty="0">
                <a:cs typeface="Vrinda" panose="020B0502040204020203" pitchFamily="34" charset="0"/>
              </a:rPr>
              <a:t>Bisherige Entwicklung</a:t>
            </a:r>
          </a:p>
          <a:p>
            <a:r>
              <a:rPr lang="de-DE" dirty="0">
                <a:cs typeface="Vrinda" panose="020B0502040204020203" pitchFamily="34" charset="0"/>
              </a:rPr>
              <a:t>Smartphone-Aufbau</a:t>
            </a:r>
          </a:p>
          <a:p>
            <a:r>
              <a:rPr lang="de-DE" dirty="0">
                <a:cs typeface="Vrinda" panose="020B0502040204020203" pitchFamily="34" charset="0"/>
              </a:rPr>
              <a:t>Verbindungsmöglichkeiten</a:t>
            </a:r>
          </a:p>
          <a:p>
            <a:r>
              <a:rPr lang="de-DE" dirty="0">
                <a:cs typeface="Vrinda" panose="020B0502040204020203" pitchFamily="34" charset="0"/>
              </a:rPr>
              <a:t>Betriebssystem</a:t>
            </a:r>
          </a:p>
          <a:p>
            <a:r>
              <a:rPr lang="de-DE" dirty="0">
                <a:cs typeface="Vrinda" panose="020B0502040204020203" pitchFamily="34" charset="0"/>
              </a:rPr>
              <a:t>APPs</a:t>
            </a:r>
          </a:p>
          <a:p>
            <a:r>
              <a:rPr lang="de-DE" dirty="0">
                <a:highlight>
                  <a:srgbClr val="FF0000"/>
                </a:highlight>
                <a:cs typeface="Vrinda" panose="020B0502040204020203" pitchFamily="34" charset="0"/>
              </a:rPr>
              <a:t>Play Store und andere Bezugsmöglichkeiten</a:t>
            </a:r>
          </a:p>
          <a:p>
            <a:r>
              <a:rPr lang="de-DE" dirty="0">
                <a:cs typeface="Vrinda" panose="020B0502040204020203" pitchFamily="34" charset="0"/>
              </a:rPr>
              <a:t>Anti-Viren-APPS</a:t>
            </a:r>
          </a:p>
          <a:p>
            <a:r>
              <a:rPr lang="de-DE" dirty="0">
                <a:cs typeface="Vrinda" panose="020B0502040204020203" pitchFamily="34" charset="0"/>
              </a:rPr>
              <a:t>Pflege und Wartung des Smartphones</a:t>
            </a:r>
          </a:p>
          <a:p>
            <a:r>
              <a:rPr lang="de-DE" dirty="0">
                <a:cs typeface="Vrinda" panose="020B0502040204020203" pitchFamily="34" charset="0"/>
              </a:rPr>
              <a:t>Grundlegende APPS für Kommunikation</a:t>
            </a: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  <a:p>
            <a:endParaRPr lang="de-DE" dirty="0">
              <a:cs typeface="Vrind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995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1338</Words>
  <Application>Microsoft Office PowerPoint</Application>
  <PresentationFormat>Breitbild</PresentationFormat>
  <Paragraphs>301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</vt:lpstr>
      <vt:lpstr>Rüdiger Bäz ruediger@baez-elmenhorst.de</vt:lpstr>
      <vt:lpstr>Rüdiger Bäz ruediger@baez-elmenhorst.de</vt:lpstr>
      <vt:lpstr>Rüdiger Bäz ruediger@baez-elmenhorst.de</vt:lpstr>
      <vt:lpstr>Rüdiger Bäz ruediger@baez-elmenhorst.de</vt:lpstr>
      <vt:lpstr>Rüdiger Bäz ruediger@baez-elmenhorst.de</vt:lpstr>
      <vt:lpstr>Rüdiger Bäz ruediger@baez-elmenhorst.de</vt:lpstr>
      <vt:lpstr>Rüdiger Bäz ruediger@baez-elmenhorst.de</vt:lpstr>
      <vt:lpstr>Rüdiger Bäz ruediger@baez-elmenhorst.de</vt:lpstr>
      <vt:lpstr>Rüdiger Bäz ruediger@baez-elmenhorst.de</vt:lpstr>
      <vt:lpstr>Rüdiger Bäz ruediger@baez-elmenhorst.de</vt:lpstr>
      <vt:lpstr>Rüdiger Bäz ruediger@baez-elmenhorst.de</vt:lpstr>
      <vt:lpstr>Rüdiger Bäz ruediger@baez-elmenhorst.de</vt:lpstr>
      <vt:lpstr>Rüdiger Bäz ruediger@baez-elmenhorst.de</vt:lpstr>
      <vt:lpstr>Rüdiger Bäz ruediger@baez-elmenhorst.de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Rüdiger Bäz ruediger@baez-elmenhorst.de</dc:title>
  <dc:creator>Rüdiger Bäz</dc:creator>
  <cp:lastModifiedBy>Rüdiger Bäz</cp:lastModifiedBy>
  <cp:revision>2</cp:revision>
  <dcterms:created xsi:type="dcterms:W3CDTF">2019-11-23T11:00:54Z</dcterms:created>
  <dcterms:modified xsi:type="dcterms:W3CDTF">2021-11-23T16:50:47Z</dcterms:modified>
</cp:coreProperties>
</file>